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49"/>
  </p:notesMasterIdLst>
  <p:sldIdLst>
    <p:sldId id="328" r:id="rId2"/>
    <p:sldId id="329" r:id="rId3"/>
    <p:sldId id="256" r:id="rId4"/>
    <p:sldId id="322" r:id="rId5"/>
    <p:sldId id="287" r:id="rId6"/>
    <p:sldId id="288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25" r:id="rId15"/>
    <p:sldId id="303" r:id="rId16"/>
    <p:sldId id="304" r:id="rId17"/>
    <p:sldId id="305" r:id="rId18"/>
    <p:sldId id="306" r:id="rId19"/>
    <p:sldId id="307" r:id="rId20"/>
    <p:sldId id="308" r:id="rId21"/>
    <p:sldId id="327" r:id="rId22"/>
    <p:sldId id="309" r:id="rId23"/>
    <p:sldId id="330" r:id="rId24"/>
    <p:sldId id="310" r:id="rId25"/>
    <p:sldId id="266" r:id="rId26"/>
    <p:sldId id="320" r:id="rId27"/>
    <p:sldId id="321" r:id="rId28"/>
    <p:sldId id="323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31" r:id="rId37"/>
    <p:sldId id="340" r:id="rId38"/>
    <p:sldId id="341" r:id="rId39"/>
    <p:sldId id="342" r:id="rId40"/>
    <p:sldId id="343" r:id="rId41"/>
    <p:sldId id="344" r:id="rId42"/>
    <p:sldId id="345" r:id="rId43"/>
    <p:sldId id="346" r:id="rId44"/>
    <p:sldId id="347" r:id="rId45"/>
    <p:sldId id="332" r:id="rId46"/>
    <p:sldId id="348" r:id="rId47"/>
    <p:sldId id="281" r:id="rId48"/>
  </p:sldIdLst>
  <p:sldSz cx="9144000" cy="5143500" type="screen16x9"/>
  <p:notesSz cx="6858000" cy="9144000"/>
  <p:embeddedFontLst>
    <p:embeddedFont>
      <p:font typeface="TelegraphLine" panose="020B0604020202020204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Muli" panose="020B060402020202020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8B6B5E-CFD5-4577-930D-D7697EF9F4D2}">
  <a:tblStyle styleId="{FC8B6B5E-CFD5-4577-930D-D7697EF9F4D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67" y="8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hyperlink" Target="https://ciox.ru/caesar-cipher" TargetMode="External"/><Relationship Id="rId2" Type="http://schemas.openxmlformats.org/officeDocument/2006/relationships/hyperlink" Target="http://rebus1.com/" TargetMode="External"/><Relationship Id="rId1" Type="http://schemas.openxmlformats.org/officeDocument/2006/relationships/hyperlink" Target="http://qrcoder.ru/" TargetMode="External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hyperlink" Target="http://qrcoder.ru/" TargetMode="External"/><Relationship Id="rId2" Type="http://schemas.openxmlformats.org/officeDocument/2006/relationships/hyperlink" Target="https://ciox.ru/caesar-cipher" TargetMode="External"/><Relationship Id="rId1" Type="http://schemas.openxmlformats.org/officeDocument/2006/relationships/hyperlink" Target="http://rebus1.com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2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2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#2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#2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#2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#2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2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2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2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D03C3A-E8D5-40C1-99F7-443AEE987378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B66FEC39-E80C-44BE-A312-A32B451C3657}">
      <dgm:prSet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r>
            <a:rPr lang="ru-RU" dirty="0" smtClean="0"/>
            <a:t>1. Сколько определений?</a:t>
          </a:r>
          <a:endParaRPr lang="ru-RU" dirty="0"/>
        </a:p>
      </dgm:t>
    </dgm:pt>
    <dgm:pt modelId="{3AD77D59-C49E-4CEF-822E-4618E00EBEB0}" type="parTrans" cxnId="{FA6C0576-2BB2-40FC-9F86-739108DEF435}">
      <dgm:prSet/>
      <dgm:spPr/>
      <dgm:t>
        <a:bodyPr/>
        <a:lstStyle/>
        <a:p>
          <a:endParaRPr lang="ru-RU"/>
        </a:p>
      </dgm:t>
    </dgm:pt>
    <dgm:pt modelId="{81EA4B94-100B-45DC-89E6-5D8E9FA9F6BC}" type="sibTrans" cxnId="{FA6C0576-2BB2-40FC-9F86-739108DEF435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6DB2FBD2-A8B2-48D8-A228-886625D4C813}">
      <dgm:prSet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endParaRPr lang="ru-RU" dirty="0"/>
        </a:p>
      </dgm:t>
    </dgm:pt>
    <dgm:pt modelId="{D060318C-72CE-4B57-B143-19EE1B512A56}" type="parTrans" cxnId="{B7099AE1-FB48-454C-B3CF-A019AA25707E}">
      <dgm:prSet/>
      <dgm:spPr/>
      <dgm:t>
        <a:bodyPr/>
        <a:lstStyle/>
        <a:p>
          <a:endParaRPr lang="ru-RU"/>
        </a:p>
      </dgm:t>
    </dgm:pt>
    <dgm:pt modelId="{777AC95C-DB71-43A1-8568-B6EA5525A7A8}" type="sibTrans" cxnId="{B7099AE1-FB48-454C-B3CF-A019AA25707E}">
      <dgm:prSet/>
      <dgm:spPr/>
      <dgm:t>
        <a:bodyPr/>
        <a:lstStyle/>
        <a:p>
          <a:endParaRPr lang="ru-RU"/>
        </a:p>
      </dgm:t>
    </dgm:pt>
    <dgm:pt modelId="{A0775F9C-73C4-4B8F-B7A2-0CE483F45067}">
      <dgm:prSet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r>
            <a:rPr lang="ru-RU" dirty="0" smtClean="0"/>
            <a:t>2. В каком году стал </a:t>
          </a:r>
          <a:r>
            <a:rPr lang="ru-RU" dirty="0" err="1" smtClean="0"/>
            <a:t>педтехнологией</a:t>
          </a:r>
          <a:r>
            <a:rPr lang="ru-RU" dirty="0" smtClean="0"/>
            <a:t>?</a:t>
          </a:r>
          <a:endParaRPr lang="ru-RU" dirty="0"/>
        </a:p>
      </dgm:t>
    </dgm:pt>
    <dgm:pt modelId="{88792D1D-A27C-40FB-8229-C07F65DE70FB}" type="parTrans" cxnId="{9EF59CD9-CCD2-4FD8-A796-F9AE755B5F14}">
      <dgm:prSet/>
      <dgm:spPr/>
      <dgm:t>
        <a:bodyPr/>
        <a:lstStyle/>
        <a:p>
          <a:endParaRPr lang="ru-RU"/>
        </a:p>
      </dgm:t>
    </dgm:pt>
    <dgm:pt modelId="{0002CBD6-8420-4088-89B5-8668041CA432}" type="sibTrans" cxnId="{9EF59CD9-CCD2-4FD8-A796-F9AE755B5F14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433FE6BF-14E8-457B-8886-CED98E989FB8}">
      <dgm:prSet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endParaRPr lang="ru-RU" dirty="0"/>
        </a:p>
      </dgm:t>
    </dgm:pt>
    <dgm:pt modelId="{216FCC2E-A6EB-4236-8902-B6890D27AF54}" type="parTrans" cxnId="{21131774-157F-410D-A145-C273FC0AD01A}">
      <dgm:prSet/>
      <dgm:spPr/>
      <dgm:t>
        <a:bodyPr/>
        <a:lstStyle/>
        <a:p>
          <a:endParaRPr lang="ru-RU"/>
        </a:p>
      </dgm:t>
    </dgm:pt>
    <dgm:pt modelId="{EC4FC6EA-A55E-4F8F-A361-CC55FB3FA1C8}" type="sibTrans" cxnId="{21131774-157F-410D-A145-C273FC0AD01A}">
      <dgm:prSet/>
      <dgm:spPr/>
      <dgm:t>
        <a:bodyPr/>
        <a:lstStyle/>
        <a:p>
          <a:endParaRPr lang="ru-RU"/>
        </a:p>
      </dgm:t>
    </dgm:pt>
    <dgm:pt modelId="{DD795033-0CEA-444F-9413-7AC2214A0F12}">
      <dgm:prSet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r>
            <a:rPr lang="ru-RU" dirty="0" smtClean="0"/>
            <a:t>3. Сколько видов </a:t>
          </a:r>
          <a:r>
            <a:rPr lang="ru-RU" dirty="0" err="1" smtClean="0"/>
            <a:t>квеста</a:t>
          </a:r>
          <a:r>
            <a:rPr lang="ru-RU" dirty="0" smtClean="0"/>
            <a:t>?</a:t>
          </a:r>
          <a:endParaRPr lang="ru-RU" dirty="0"/>
        </a:p>
      </dgm:t>
    </dgm:pt>
    <dgm:pt modelId="{C5180923-2DB8-49E1-9F00-16A9E5D51F65}" type="parTrans" cxnId="{D14A0B68-C0DE-45A5-819D-26776E46BD82}">
      <dgm:prSet/>
      <dgm:spPr/>
      <dgm:t>
        <a:bodyPr/>
        <a:lstStyle/>
        <a:p>
          <a:endParaRPr lang="ru-RU"/>
        </a:p>
      </dgm:t>
    </dgm:pt>
    <dgm:pt modelId="{8E1FFE17-E31A-4119-AB7D-CE86BFD6BF53}" type="sibTrans" cxnId="{D14A0B68-C0DE-45A5-819D-26776E46BD82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71D5B0DB-BE86-4DC1-8754-7A0E4E6469A7}">
      <dgm:prSet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endParaRPr lang="ru-RU" dirty="0"/>
        </a:p>
      </dgm:t>
    </dgm:pt>
    <dgm:pt modelId="{B7B163C7-DC7A-4F87-9B11-295CE492EE08}" type="parTrans" cxnId="{97E01081-53F2-40AE-9E57-78F8C607DF41}">
      <dgm:prSet/>
      <dgm:spPr/>
      <dgm:t>
        <a:bodyPr/>
        <a:lstStyle/>
        <a:p>
          <a:endParaRPr lang="ru-RU"/>
        </a:p>
      </dgm:t>
    </dgm:pt>
    <dgm:pt modelId="{EAB8876E-68F3-4C20-9C36-423E7611B089}" type="sibTrans" cxnId="{97E01081-53F2-40AE-9E57-78F8C607DF41}">
      <dgm:prSet/>
      <dgm:spPr/>
      <dgm:t>
        <a:bodyPr/>
        <a:lstStyle/>
        <a:p>
          <a:endParaRPr lang="ru-RU"/>
        </a:p>
      </dgm:t>
    </dgm:pt>
    <dgm:pt modelId="{2DB2F91B-354A-4CD5-AD8F-54B3B4995E93}">
      <dgm:prSet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r>
            <a:rPr lang="ru-RU" dirty="0" smtClean="0"/>
            <a:t>4. Сколько частей</a:t>
          </a:r>
          <a:br>
            <a:rPr lang="ru-RU" dirty="0" smtClean="0"/>
          </a:br>
          <a:r>
            <a:rPr lang="ru-RU" dirty="0" smtClean="0"/>
            <a:t>у </a:t>
          </a:r>
          <a:r>
            <a:rPr lang="ru-RU" dirty="0" err="1" smtClean="0"/>
            <a:t>квеста</a:t>
          </a:r>
          <a:r>
            <a:rPr lang="ru-RU" dirty="0" smtClean="0"/>
            <a:t>?</a:t>
          </a:r>
          <a:endParaRPr lang="ru-RU" dirty="0"/>
        </a:p>
      </dgm:t>
    </dgm:pt>
    <dgm:pt modelId="{E00F8F25-75B2-4E44-A08A-9C9B374D0A46}" type="parTrans" cxnId="{851C5B05-7AB6-4865-9A90-337A053A360C}">
      <dgm:prSet/>
      <dgm:spPr/>
      <dgm:t>
        <a:bodyPr/>
        <a:lstStyle/>
        <a:p>
          <a:endParaRPr lang="ru-RU"/>
        </a:p>
      </dgm:t>
    </dgm:pt>
    <dgm:pt modelId="{0BD29098-40B6-4AB5-B93F-3998612F9011}" type="sibTrans" cxnId="{851C5B05-7AB6-4865-9A90-337A053A360C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188444E0-8BB3-4D74-8A13-066D728F8F9E}">
      <dgm:prSet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r>
            <a:rPr lang="ru-RU" dirty="0" smtClean="0"/>
            <a:t>5. Сколько этапов работы над </a:t>
          </a:r>
          <a:r>
            <a:rPr lang="ru-RU" dirty="0" err="1" smtClean="0"/>
            <a:t>квестом</a:t>
          </a:r>
          <a:r>
            <a:rPr lang="ru-RU" dirty="0" smtClean="0"/>
            <a:t>?</a:t>
          </a:r>
          <a:endParaRPr lang="ru-RU" dirty="0"/>
        </a:p>
      </dgm:t>
    </dgm:pt>
    <dgm:pt modelId="{8BD4B523-7704-4D99-857F-4229F63E242E}" type="parTrans" cxnId="{64CE9A6B-BF00-407F-9907-E02F57B55E42}">
      <dgm:prSet/>
      <dgm:spPr/>
      <dgm:t>
        <a:bodyPr/>
        <a:lstStyle/>
        <a:p>
          <a:endParaRPr lang="ru-RU"/>
        </a:p>
      </dgm:t>
    </dgm:pt>
    <dgm:pt modelId="{D3F0B392-816A-4DC1-9372-8E4133F64E4A}" type="sibTrans" cxnId="{64CE9A6B-BF00-407F-9907-E02F57B55E42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8F0E047B-D5C9-4E1A-8024-5419A041F10B}">
      <dgm:prSet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endParaRPr lang="ru-RU" dirty="0"/>
        </a:p>
      </dgm:t>
    </dgm:pt>
    <dgm:pt modelId="{33069025-9852-4374-91D5-E7B4DEC64035}" type="parTrans" cxnId="{F2737702-4D49-4428-85C9-1432A518F166}">
      <dgm:prSet/>
      <dgm:spPr/>
      <dgm:t>
        <a:bodyPr/>
        <a:lstStyle/>
        <a:p>
          <a:endParaRPr lang="ru-RU"/>
        </a:p>
      </dgm:t>
    </dgm:pt>
    <dgm:pt modelId="{213B62A1-6A70-457D-B361-1C27B750F803}" type="sibTrans" cxnId="{F2737702-4D49-4428-85C9-1432A518F166}">
      <dgm:prSet/>
      <dgm:spPr/>
      <dgm:t>
        <a:bodyPr/>
        <a:lstStyle/>
        <a:p>
          <a:endParaRPr lang="ru-RU"/>
        </a:p>
      </dgm:t>
    </dgm:pt>
    <dgm:pt modelId="{3F4E0BB5-2CCC-42F2-A758-0BC068E0F658}">
      <dgm:prSet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r>
            <a:rPr lang="ru-RU" dirty="0" smtClean="0"/>
            <a:t>6. Сколько ролей участников </a:t>
          </a:r>
          <a:r>
            <a:rPr lang="ru-RU" dirty="0" err="1" smtClean="0"/>
            <a:t>квеста</a:t>
          </a:r>
          <a:r>
            <a:rPr lang="ru-RU" dirty="0" smtClean="0"/>
            <a:t>?</a:t>
          </a:r>
          <a:endParaRPr lang="ru-RU" dirty="0"/>
        </a:p>
      </dgm:t>
    </dgm:pt>
    <dgm:pt modelId="{1886E4CC-9545-4D02-9157-310AED467EE0}" type="parTrans" cxnId="{531AB343-166C-454A-AD74-5C19EB8C31DD}">
      <dgm:prSet/>
      <dgm:spPr/>
      <dgm:t>
        <a:bodyPr/>
        <a:lstStyle/>
        <a:p>
          <a:endParaRPr lang="ru-RU"/>
        </a:p>
      </dgm:t>
    </dgm:pt>
    <dgm:pt modelId="{16C00034-2FEB-4161-B9BC-A4B518C5A981}" type="sibTrans" cxnId="{531AB343-166C-454A-AD74-5C19EB8C31DD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CE60B923-335B-4F0F-8B6C-C308F8F5FE31}">
      <dgm:prSet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endParaRPr lang="ru-RU" dirty="0"/>
        </a:p>
      </dgm:t>
    </dgm:pt>
    <dgm:pt modelId="{0441B1E1-A313-4B6B-A8B0-B128972E1AEE}" type="parTrans" cxnId="{185CD032-5889-4806-848D-FE92EF058628}">
      <dgm:prSet/>
      <dgm:spPr/>
      <dgm:t>
        <a:bodyPr/>
        <a:lstStyle/>
        <a:p>
          <a:endParaRPr lang="ru-RU"/>
        </a:p>
      </dgm:t>
    </dgm:pt>
    <dgm:pt modelId="{AB8B7F70-6983-4AC1-A72D-8BECE94CA87A}" type="sibTrans" cxnId="{185CD032-5889-4806-848D-FE92EF058628}">
      <dgm:prSet/>
      <dgm:spPr/>
      <dgm:t>
        <a:bodyPr/>
        <a:lstStyle/>
        <a:p>
          <a:endParaRPr lang="ru-RU"/>
        </a:p>
      </dgm:t>
    </dgm:pt>
    <dgm:pt modelId="{936557A8-3402-4C21-8CCD-70FB452A9AC7}">
      <dgm:prSet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r>
            <a:rPr lang="ru-RU" dirty="0" smtClean="0"/>
            <a:t>7. Сколько методов пройти </a:t>
          </a:r>
          <a:r>
            <a:rPr lang="ru-RU" dirty="0" err="1" smtClean="0"/>
            <a:t>квест</a:t>
          </a:r>
          <a:r>
            <a:rPr lang="ru-RU" dirty="0" smtClean="0"/>
            <a:t>?</a:t>
          </a:r>
          <a:endParaRPr lang="ru-RU" dirty="0"/>
        </a:p>
      </dgm:t>
    </dgm:pt>
    <dgm:pt modelId="{53AE7F2E-D009-43FD-B79E-B9851CAD2540}" type="parTrans" cxnId="{149BF41A-90ED-46B1-BE2D-AF49041B4AD9}">
      <dgm:prSet/>
      <dgm:spPr/>
      <dgm:t>
        <a:bodyPr/>
        <a:lstStyle/>
        <a:p>
          <a:endParaRPr lang="ru-RU"/>
        </a:p>
      </dgm:t>
    </dgm:pt>
    <dgm:pt modelId="{8283FD9D-8DDE-4635-9D5C-8AB7FAB10C48}" type="sibTrans" cxnId="{149BF41A-90ED-46B1-BE2D-AF49041B4AD9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DC224E04-E7CD-43B5-85EC-44CAEA8F2FF8}">
      <dgm:prSet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endParaRPr lang="ru-RU" dirty="0"/>
        </a:p>
      </dgm:t>
    </dgm:pt>
    <dgm:pt modelId="{0A79EDD5-CF74-449C-9BA7-0F2F1432AD76}" type="parTrans" cxnId="{C57D8D1A-786B-4028-AD4E-A2ED111D6FBE}">
      <dgm:prSet/>
      <dgm:spPr/>
      <dgm:t>
        <a:bodyPr/>
        <a:lstStyle/>
        <a:p>
          <a:endParaRPr lang="ru-RU"/>
        </a:p>
      </dgm:t>
    </dgm:pt>
    <dgm:pt modelId="{1F17F7BA-4798-47F5-8FD3-489F3E13F3F8}" type="sibTrans" cxnId="{C57D8D1A-786B-4028-AD4E-A2ED111D6FBE}">
      <dgm:prSet/>
      <dgm:spPr/>
      <dgm:t>
        <a:bodyPr/>
        <a:lstStyle/>
        <a:p>
          <a:endParaRPr lang="ru-RU"/>
        </a:p>
      </dgm:t>
    </dgm:pt>
    <dgm:pt modelId="{8E5F3E5B-F0E1-4B33-83D7-D9AE65C124B2}">
      <dgm:prSet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endParaRPr lang="ru-RU" dirty="0"/>
        </a:p>
      </dgm:t>
    </dgm:pt>
    <dgm:pt modelId="{CDA21573-0BC8-4578-845D-0DE97E560C46}" type="parTrans" cxnId="{161DA4DF-7102-494E-BCB5-09151B11E900}">
      <dgm:prSet/>
      <dgm:spPr/>
      <dgm:t>
        <a:bodyPr/>
        <a:lstStyle/>
        <a:p>
          <a:endParaRPr lang="ru-RU"/>
        </a:p>
      </dgm:t>
    </dgm:pt>
    <dgm:pt modelId="{4AB1FB8A-E504-492C-BD29-C753DF1B6244}" type="sibTrans" cxnId="{161DA4DF-7102-494E-BCB5-09151B11E900}">
      <dgm:prSet/>
      <dgm:spPr/>
      <dgm:t>
        <a:bodyPr/>
        <a:lstStyle/>
        <a:p>
          <a:endParaRPr lang="ru-RU"/>
        </a:p>
      </dgm:t>
    </dgm:pt>
    <dgm:pt modelId="{3ED6FE5B-3B62-43DB-9D1C-9327F76CF787}">
      <dgm:prSet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r>
            <a:rPr lang="ru-RU" dirty="0" smtClean="0"/>
            <a:t>8. Сколько видов заданий для </a:t>
          </a:r>
          <a:r>
            <a:rPr lang="ru-RU" dirty="0" err="1" smtClean="0"/>
            <a:t>квестов</a:t>
          </a:r>
          <a:r>
            <a:rPr lang="ru-RU" dirty="0" smtClean="0"/>
            <a:t>?</a:t>
          </a:r>
          <a:endParaRPr lang="ru-RU" dirty="0"/>
        </a:p>
      </dgm:t>
    </dgm:pt>
    <dgm:pt modelId="{F91806BB-7B65-4387-948C-14EC8CCDFBD7}" type="parTrans" cxnId="{899BD2B8-55DD-46B2-825C-56D5524AE5E5}">
      <dgm:prSet/>
      <dgm:spPr/>
      <dgm:t>
        <a:bodyPr/>
        <a:lstStyle/>
        <a:p>
          <a:endParaRPr lang="ru-RU"/>
        </a:p>
      </dgm:t>
    </dgm:pt>
    <dgm:pt modelId="{12B34852-DB08-4E85-9F7D-A488349ACEF7}" type="sibTrans" cxnId="{899BD2B8-55DD-46B2-825C-56D5524AE5E5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215DB171-F9AE-4AE6-B1E3-698F15411AA8}">
      <dgm:prSet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endParaRPr lang="ru-RU" dirty="0"/>
        </a:p>
      </dgm:t>
    </dgm:pt>
    <dgm:pt modelId="{BEFE1F50-0FA0-4DE6-8C4A-F49BB515B97B}" type="parTrans" cxnId="{6844DB8C-A5A6-4CD8-9AFE-A2EAC942DCA1}">
      <dgm:prSet/>
      <dgm:spPr/>
      <dgm:t>
        <a:bodyPr/>
        <a:lstStyle/>
        <a:p>
          <a:endParaRPr lang="ru-RU"/>
        </a:p>
      </dgm:t>
    </dgm:pt>
    <dgm:pt modelId="{4AED681D-DE24-4E28-814E-DE3559614817}" type="sibTrans" cxnId="{6844DB8C-A5A6-4CD8-9AFE-A2EAC942DCA1}">
      <dgm:prSet/>
      <dgm:spPr/>
      <dgm:t>
        <a:bodyPr/>
        <a:lstStyle/>
        <a:p>
          <a:endParaRPr lang="ru-RU"/>
        </a:p>
      </dgm:t>
    </dgm:pt>
    <dgm:pt modelId="{F1489A67-495E-4B4B-9D5F-BA8B62FB78C8}">
      <dgm:prSet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r>
            <a:rPr lang="ru-RU" dirty="0" smtClean="0"/>
            <a:t>9. Сколько способов кодировать маршрут?</a:t>
          </a:r>
          <a:endParaRPr lang="ru-RU" dirty="0"/>
        </a:p>
      </dgm:t>
    </dgm:pt>
    <dgm:pt modelId="{932A1249-694F-4CE5-A412-736024B40F10}" type="parTrans" cxnId="{5A4EF86F-B61C-415E-8079-27B92710FC30}">
      <dgm:prSet/>
      <dgm:spPr/>
      <dgm:t>
        <a:bodyPr/>
        <a:lstStyle/>
        <a:p>
          <a:endParaRPr lang="ru-RU"/>
        </a:p>
      </dgm:t>
    </dgm:pt>
    <dgm:pt modelId="{12DE8D7F-624A-427B-B20F-A97AE26B5911}" type="sibTrans" cxnId="{5A4EF86F-B61C-415E-8079-27B92710FC30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9CFB374F-CEF7-4A6E-813A-B3F08B612BEE}">
      <dgm:prSet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endParaRPr lang="ru-RU" dirty="0"/>
        </a:p>
      </dgm:t>
    </dgm:pt>
    <dgm:pt modelId="{4EE45026-D760-4320-9CF1-7F7049B9DE8F}" type="parTrans" cxnId="{52F07429-BEAA-413A-B393-D3668A56DF14}">
      <dgm:prSet/>
      <dgm:spPr/>
      <dgm:t>
        <a:bodyPr/>
        <a:lstStyle/>
        <a:p>
          <a:endParaRPr lang="ru-RU"/>
        </a:p>
      </dgm:t>
    </dgm:pt>
    <dgm:pt modelId="{1A0B2222-8BF6-42D2-84E3-FAAA8D15B93B}" type="sibTrans" cxnId="{52F07429-BEAA-413A-B393-D3668A56DF14}">
      <dgm:prSet/>
      <dgm:spPr/>
      <dgm:t>
        <a:bodyPr/>
        <a:lstStyle/>
        <a:p>
          <a:endParaRPr lang="ru-RU"/>
        </a:p>
      </dgm:t>
    </dgm:pt>
    <dgm:pt modelId="{7D1612CE-D5DF-4D3E-875B-9DE5F86A3696}">
      <dgm:prSet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r>
            <a:rPr lang="ru-RU" dirty="0" smtClean="0"/>
            <a:t>10. Сколько критериев оценки </a:t>
          </a:r>
          <a:r>
            <a:rPr lang="ru-RU" dirty="0" err="1" smtClean="0"/>
            <a:t>квеста</a:t>
          </a:r>
          <a:r>
            <a:rPr lang="ru-RU" dirty="0" smtClean="0"/>
            <a:t>?</a:t>
          </a:r>
          <a:endParaRPr lang="ru-RU" dirty="0"/>
        </a:p>
      </dgm:t>
    </dgm:pt>
    <dgm:pt modelId="{629B395E-8443-4003-9492-C5CCCBA1BE0B}" type="parTrans" cxnId="{1399A8F8-9575-4778-A757-8F2DE49DA49F}">
      <dgm:prSet/>
      <dgm:spPr/>
      <dgm:t>
        <a:bodyPr/>
        <a:lstStyle/>
        <a:p>
          <a:endParaRPr lang="ru-RU"/>
        </a:p>
      </dgm:t>
    </dgm:pt>
    <dgm:pt modelId="{DFE8776D-F435-436D-B186-03A88B090C59}" type="sibTrans" cxnId="{1399A8F8-9575-4778-A757-8F2DE49DA49F}">
      <dgm:prSet/>
      <dgm:spPr/>
      <dgm:t>
        <a:bodyPr/>
        <a:lstStyle/>
        <a:p>
          <a:endParaRPr lang="ru-RU"/>
        </a:p>
      </dgm:t>
    </dgm:pt>
    <dgm:pt modelId="{2CD74958-4E08-4CC1-85F7-E9FF0F2F3425}">
      <dgm:prSet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endParaRPr lang="ru-RU" dirty="0"/>
        </a:p>
      </dgm:t>
    </dgm:pt>
    <dgm:pt modelId="{42E7C9F3-DD99-41F6-880D-9D76834F0D1C}" type="sibTrans" cxnId="{8D7AC6C1-B66F-4558-B7CD-71F2FF182DEF}">
      <dgm:prSet/>
      <dgm:spPr/>
      <dgm:t>
        <a:bodyPr/>
        <a:lstStyle/>
        <a:p>
          <a:endParaRPr lang="ru-RU"/>
        </a:p>
      </dgm:t>
    </dgm:pt>
    <dgm:pt modelId="{95BAFEEA-6B14-4204-BB50-34E1108EAD98}" type="parTrans" cxnId="{8D7AC6C1-B66F-4558-B7CD-71F2FF182DEF}">
      <dgm:prSet/>
      <dgm:spPr/>
      <dgm:t>
        <a:bodyPr/>
        <a:lstStyle/>
        <a:p>
          <a:endParaRPr lang="ru-RU"/>
        </a:p>
      </dgm:t>
    </dgm:pt>
    <dgm:pt modelId="{BA9D77D1-08B6-4B70-AE4D-1EE1176B5731}" type="pres">
      <dgm:prSet presAssocID="{6AD03C3A-E8D5-40C1-99F7-443AEE987378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93C186CF-A384-4E23-BC0A-163C7664B442}" type="pres">
      <dgm:prSet presAssocID="{B66FEC39-E80C-44BE-A312-A32B451C3657}" presName="compNode" presStyleCnt="0"/>
      <dgm:spPr/>
    </dgm:pt>
    <dgm:pt modelId="{AC389AEB-A600-4E90-BAC7-53A22E18FAC5}" type="pres">
      <dgm:prSet presAssocID="{B66FEC39-E80C-44BE-A312-A32B451C3657}" presName="dummyConnPt" presStyleCnt="0"/>
      <dgm:spPr/>
    </dgm:pt>
    <dgm:pt modelId="{19233A5D-1D0A-4D84-9D83-F049FCE7A38C}" type="pres">
      <dgm:prSet presAssocID="{B66FEC39-E80C-44BE-A312-A32B451C3657}" presName="node" presStyleLbl="node1" presStyleIdx="0" presStyleCnt="10" custScaleX="190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6B58E1-1A79-415E-AAE9-D0EC4B5EFB8C}" type="pres">
      <dgm:prSet presAssocID="{81EA4B94-100B-45DC-89E6-5D8E9FA9F6BC}" presName="sibTrans" presStyleLbl="bgSibTrans2D1" presStyleIdx="0" presStyleCnt="9"/>
      <dgm:spPr/>
      <dgm:t>
        <a:bodyPr/>
        <a:lstStyle/>
        <a:p>
          <a:endParaRPr lang="ru-RU"/>
        </a:p>
      </dgm:t>
    </dgm:pt>
    <dgm:pt modelId="{DF4843B0-2C36-4538-A503-BE5BE4F9C0FE}" type="pres">
      <dgm:prSet presAssocID="{A0775F9C-73C4-4B8F-B7A2-0CE483F45067}" presName="compNode" presStyleCnt="0"/>
      <dgm:spPr/>
    </dgm:pt>
    <dgm:pt modelId="{9809FCDE-E43E-452A-843D-E6AF6EDA0593}" type="pres">
      <dgm:prSet presAssocID="{A0775F9C-73C4-4B8F-B7A2-0CE483F45067}" presName="dummyConnPt" presStyleCnt="0"/>
      <dgm:spPr/>
    </dgm:pt>
    <dgm:pt modelId="{2A824460-FD55-4C03-961F-55DE843EBE62}" type="pres">
      <dgm:prSet presAssocID="{A0775F9C-73C4-4B8F-B7A2-0CE483F45067}" presName="node" presStyleLbl="node1" presStyleIdx="1" presStyleCnt="10" custScaleX="190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584B18-A393-4FD7-A3E5-7F54D3D838C7}" type="pres">
      <dgm:prSet presAssocID="{0002CBD6-8420-4088-89B5-8668041CA432}" presName="sibTrans" presStyleLbl="bgSibTrans2D1" presStyleIdx="1" presStyleCnt="9"/>
      <dgm:spPr/>
      <dgm:t>
        <a:bodyPr/>
        <a:lstStyle/>
        <a:p>
          <a:endParaRPr lang="ru-RU"/>
        </a:p>
      </dgm:t>
    </dgm:pt>
    <dgm:pt modelId="{95A60305-1211-40A6-BBBB-A71077F8EFC5}" type="pres">
      <dgm:prSet presAssocID="{DD795033-0CEA-444F-9413-7AC2214A0F12}" presName="compNode" presStyleCnt="0"/>
      <dgm:spPr/>
    </dgm:pt>
    <dgm:pt modelId="{9319F125-EA03-4813-860D-C85D51C44517}" type="pres">
      <dgm:prSet presAssocID="{DD795033-0CEA-444F-9413-7AC2214A0F12}" presName="dummyConnPt" presStyleCnt="0"/>
      <dgm:spPr/>
    </dgm:pt>
    <dgm:pt modelId="{8D7411F4-C73E-40F7-A1F2-79E8F0D68891}" type="pres">
      <dgm:prSet presAssocID="{DD795033-0CEA-444F-9413-7AC2214A0F12}" presName="node" presStyleLbl="node1" presStyleIdx="2" presStyleCnt="10" custScaleX="190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90AE9B-C349-4429-9B6D-DC56C1EC8DC5}" type="pres">
      <dgm:prSet presAssocID="{8E1FFE17-E31A-4119-AB7D-CE86BFD6BF53}" presName="sibTrans" presStyleLbl="bgSibTrans2D1" presStyleIdx="2" presStyleCnt="9"/>
      <dgm:spPr/>
      <dgm:t>
        <a:bodyPr/>
        <a:lstStyle/>
        <a:p>
          <a:endParaRPr lang="ru-RU"/>
        </a:p>
      </dgm:t>
    </dgm:pt>
    <dgm:pt modelId="{6E9B971D-8B33-4C4A-B121-2457CCE084F3}" type="pres">
      <dgm:prSet presAssocID="{2DB2F91B-354A-4CD5-AD8F-54B3B4995E93}" presName="compNode" presStyleCnt="0"/>
      <dgm:spPr/>
    </dgm:pt>
    <dgm:pt modelId="{2423ABCC-A5B2-40AD-9A31-C51D8F5981FE}" type="pres">
      <dgm:prSet presAssocID="{2DB2F91B-354A-4CD5-AD8F-54B3B4995E93}" presName="dummyConnPt" presStyleCnt="0"/>
      <dgm:spPr/>
    </dgm:pt>
    <dgm:pt modelId="{2321D097-44B5-4A81-87AB-EC279023A2DA}" type="pres">
      <dgm:prSet presAssocID="{2DB2F91B-354A-4CD5-AD8F-54B3B4995E93}" presName="node" presStyleLbl="node1" presStyleIdx="3" presStyleCnt="10" custScaleX="190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AE90C7-E035-4F12-9F4F-3CA66793B06F}" type="pres">
      <dgm:prSet presAssocID="{0BD29098-40B6-4AB5-B93F-3998612F9011}" presName="sibTrans" presStyleLbl="bgSibTrans2D1" presStyleIdx="3" presStyleCnt="9"/>
      <dgm:spPr/>
      <dgm:t>
        <a:bodyPr/>
        <a:lstStyle/>
        <a:p>
          <a:endParaRPr lang="ru-RU"/>
        </a:p>
      </dgm:t>
    </dgm:pt>
    <dgm:pt modelId="{3D23DE30-90B7-477A-9044-C4D08920D7C2}" type="pres">
      <dgm:prSet presAssocID="{188444E0-8BB3-4D74-8A13-066D728F8F9E}" presName="compNode" presStyleCnt="0"/>
      <dgm:spPr/>
    </dgm:pt>
    <dgm:pt modelId="{ABC72D23-5DE4-4075-815E-18B55845F399}" type="pres">
      <dgm:prSet presAssocID="{188444E0-8BB3-4D74-8A13-066D728F8F9E}" presName="dummyConnPt" presStyleCnt="0"/>
      <dgm:spPr/>
    </dgm:pt>
    <dgm:pt modelId="{52D37469-4C0F-4AE1-AC82-AC44A852E6EB}" type="pres">
      <dgm:prSet presAssocID="{188444E0-8BB3-4D74-8A13-066D728F8F9E}" presName="node" presStyleLbl="node1" presStyleIdx="4" presStyleCnt="10" custScaleX="190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FF4F42-5929-4C2C-BD40-C7EF69A531FA}" type="pres">
      <dgm:prSet presAssocID="{D3F0B392-816A-4DC1-9372-8E4133F64E4A}" presName="sibTrans" presStyleLbl="bgSibTrans2D1" presStyleIdx="4" presStyleCnt="9"/>
      <dgm:spPr/>
      <dgm:t>
        <a:bodyPr/>
        <a:lstStyle/>
        <a:p>
          <a:endParaRPr lang="ru-RU"/>
        </a:p>
      </dgm:t>
    </dgm:pt>
    <dgm:pt modelId="{644F59CB-5049-4F3E-847F-4906046F73C2}" type="pres">
      <dgm:prSet presAssocID="{3F4E0BB5-2CCC-42F2-A758-0BC068E0F658}" presName="compNode" presStyleCnt="0"/>
      <dgm:spPr/>
    </dgm:pt>
    <dgm:pt modelId="{AE1B660E-9C6A-4BC9-9574-7A6D678037B2}" type="pres">
      <dgm:prSet presAssocID="{3F4E0BB5-2CCC-42F2-A758-0BC068E0F658}" presName="dummyConnPt" presStyleCnt="0"/>
      <dgm:spPr/>
    </dgm:pt>
    <dgm:pt modelId="{3A7E1D0F-5077-4F30-886D-3C6FA9E1A009}" type="pres">
      <dgm:prSet presAssocID="{3F4E0BB5-2CCC-42F2-A758-0BC068E0F658}" presName="node" presStyleLbl="node1" presStyleIdx="5" presStyleCnt="10" custScaleX="190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2FD435-2A90-4EFC-9C47-F17DADD06796}" type="pres">
      <dgm:prSet presAssocID="{16C00034-2FEB-4161-B9BC-A4B518C5A981}" presName="sibTrans" presStyleLbl="bgSibTrans2D1" presStyleIdx="5" presStyleCnt="9"/>
      <dgm:spPr/>
      <dgm:t>
        <a:bodyPr/>
        <a:lstStyle/>
        <a:p>
          <a:endParaRPr lang="ru-RU"/>
        </a:p>
      </dgm:t>
    </dgm:pt>
    <dgm:pt modelId="{F8804285-029B-4E74-9287-12F36369A48F}" type="pres">
      <dgm:prSet presAssocID="{936557A8-3402-4C21-8CCD-70FB452A9AC7}" presName="compNode" presStyleCnt="0"/>
      <dgm:spPr/>
    </dgm:pt>
    <dgm:pt modelId="{9AADF64D-91A7-4CDF-8605-EB432471FD74}" type="pres">
      <dgm:prSet presAssocID="{936557A8-3402-4C21-8CCD-70FB452A9AC7}" presName="dummyConnPt" presStyleCnt="0"/>
      <dgm:spPr/>
    </dgm:pt>
    <dgm:pt modelId="{8D819AFE-48A8-45D7-975E-F88F621D591A}" type="pres">
      <dgm:prSet presAssocID="{936557A8-3402-4C21-8CCD-70FB452A9AC7}" presName="node" presStyleLbl="node1" presStyleIdx="6" presStyleCnt="10" custScaleX="190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424CA-6634-4977-B6FB-7A540A8AB123}" type="pres">
      <dgm:prSet presAssocID="{8283FD9D-8DDE-4635-9D5C-8AB7FAB10C48}" presName="sibTrans" presStyleLbl="bgSibTrans2D1" presStyleIdx="6" presStyleCnt="9"/>
      <dgm:spPr/>
      <dgm:t>
        <a:bodyPr/>
        <a:lstStyle/>
        <a:p>
          <a:endParaRPr lang="ru-RU"/>
        </a:p>
      </dgm:t>
    </dgm:pt>
    <dgm:pt modelId="{889512EF-848C-4FF7-A460-85F4392CCAC1}" type="pres">
      <dgm:prSet presAssocID="{3ED6FE5B-3B62-43DB-9D1C-9327F76CF787}" presName="compNode" presStyleCnt="0"/>
      <dgm:spPr/>
    </dgm:pt>
    <dgm:pt modelId="{403B1FEB-B0BB-4034-B951-0B5F84E3E9BA}" type="pres">
      <dgm:prSet presAssocID="{3ED6FE5B-3B62-43DB-9D1C-9327F76CF787}" presName="dummyConnPt" presStyleCnt="0"/>
      <dgm:spPr/>
    </dgm:pt>
    <dgm:pt modelId="{7E6F5759-6514-4CFB-B596-1F3E0C3CE819}" type="pres">
      <dgm:prSet presAssocID="{3ED6FE5B-3B62-43DB-9D1C-9327F76CF787}" presName="node" presStyleLbl="node1" presStyleIdx="7" presStyleCnt="10" custScaleX="190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BF05B-59A4-48BA-99E2-8117F71CF770}" type="pres">
      <dgm:prSet presAssocID="{12B34852-DB08-4E85-9F7D-A488349ACEF7}" presName="sibTrans" presStyleLbl="bgSibTrans2D1" presStyleIdx="7" presStyleCnt="9"/>
      <dgm:spPr/>
      <dgm:t>
        <a:bodyPr/>
        <a:lstStyle/>
        <a:p>
          <a:endParaRPr lang="ru-RU"/>
        </a:p>
      </dgm:t>
    </dgm:pt>
    <dgm:pt modelId="{711ECC08-45DD-45E0-9D65-369CDCCCA9F3}" type="pres">
      <dgm:prSet presAssocID="{F1489A67-495E-4B4B-9D5F-BA8B62FB78C8}" presName="compNode" presStyleCnt="0"/>
      <dgm:spPr/>
    </dgm:pt>
    <dgm:pt modelId="{C47DFE31-DAB4-46B7-8FBE-B045563BD094}" type="pres">
      <dgm:prSet presAssocID="{F1489A67-495E-4B4B-9D5F-BA8B62FB78C8}" presName="dummyConnPt" presStyleCnt="0"/>
      <dgm:spPr/>
    </dgm:pt>
    <dgm:pt modelId="{368AA211-2E6D-4686-9C03-0E5FEB7FC049}" type="pres">
      <dgm:prSet presAssocID="{F1489A67-495E-4B4B-9D5F-BA8B62FB78C8}" presName="node" presStyleLbl="node1" presStyleIdx="8" presStyleCnt="10" custScaleX="190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13812-C54B-4998-8B14-D2F8B1691439}" type="pres">
      <dgm:prSet presAssocID="{12DE8D7F-624A-427B-B20F-A97AE26B5911}" presName="sibTrans" presStyleLbl="bgSibTrans2D1" presStyleIdx="8" presStyleCnt="9"/>
      <dgm:spPr/>
      <dgm:t>
        <a:bodyPr/>
        <a:lstStyle/>
        <a:p>
          <a:endParaRPr lang="ru-RU"/>
        </a:p>
      </dgm:t>
    </dgm:pt>
    <dgm:pt modelId="{9479C487-5F08-4DDB-A3ED-4F2281EE0F21}" type="pres">
      <dgm:prSet presAssocID="{7D1612CE-D5DF-4D3E-875B-9DE5F86A3696}" presName="compNode" presStyleCnt="0"/>
      <dgm:spPr/>
    </dgm:pt>
    <dgm:pt modelId="{B0C2630A-555F-48BD-B3A4-F57A33743881}" type="pres">
      <dgm:prSet presAssocID="{7D1612CE-D5DF-4D3E-875B-9DE5F86A3696}" presName="dummyConnPt" presStyleCnt="0"/>
      <dgm:spPr/>
    </dgm:pt>
    <dgm:pt modelId="{885D396C-F8B6-47DE-8D9D-7B7E7D5673B8}" type="pres">
      <dgm:prSet presAssocID="{7D1612CE-D5DF-4D3E-875B-9DE5F86A3696}" presName="node" presStyleLbl="node1" presStyleIdx="9" presStyleCnt="10" custScaleX="190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301D8A-B421-47F7-8C4E-78338F187B28}" type="presOf" srcId="{9CFB374F-CEF7-4A6E-813A-B3F08B612BEE}" destId="{368AA211-2E6D-4686-9C03-0E5FEB7FC049}" srcOrd="0" destOrd="1" presId="urn:microsoft.com/office/officeart/2005/8/layout/bProcess4"/>
    <dgm:cxn modelId="{851C5B05-7AB6-4865-9A90-337A053A360C}" srcId="{6AD03C3A-E8D5-40C1-99F7-443AEE987378}" destId="{2DB2F91B-354A-4CD5-AD8F-54B3B4995E93}" srcOrd="3" destOrd="0" parTransId="{E00F8F25-75B2-4E44-A08A-9C9B374D0A46}" sibTransId="{0BD29098-40B6-4AB5-B93F-3998612F9011}"/>
    <dgm:cxn modelId="{52213677-3FF5-459B-90FF-C7AF056E6045}" type="presOf" srcId="{D3F0B392-816A-4DC1-9372-8E4133F64E4A}" destId="{50FF4F42-5929-4C2C-BD40-C7EF69A531FA}" srcOrd="0" destOrd="0" presId="urn:microsoft.com/office/officeart/2005/8/layout/bProcess4"/>
    <dgm:cxn modelId="{6844DB8C-A5A6-4CD8-9AFE-A2EAC942DCA1}" srcId="{3ED6FE5B-3B62-43DB-9D1C-9327F76CF787}" destId="{215DB171-F9AE-4AE6-B1E3-698F15411AA8}" srcOrd="0" destOrd="0" parTransId="{BEFE1F50-0FA0-4DE6-8C4A-F49BB515B97B}" sibTransId="{4AED681D-DE24-4E28-814E-DE3559614817}"/>
    <dgm:cxn modelId="{3E68A449-0165-400B-A755-2ADB7576FBBB}" type="presOf" srcId="{188444E0-8BB3-4D74-8A13-066D728F8F9E}" destId="{52D37469-4C0F-4AE1-AC82-AC44A852E6EB}" srcOrd="0" destOrd="0" presId="urn:microsoft.com/office/officeart/2005/8/layout/bProcess4"/>
    <dgm:cxn modelId="{73F7A642-6803-4EF3-BB5E-77DB89E75AD9}" type="presOf" srcId="{6DB2FBD2-A8B2-48D8-A228-886625D4C813}" destId="{19233A5D-1D0A-4D84-9D83-F049FCE7A38C}" srcOrd="0" destOrd="1" presId="urn:microsoft.com/office/officeart/2005/8/layout/bProcess4"/>
    <dgm:cxn modelId="{F2737702-4D49-4428-85C9-1432A518F166}" srcId="{188444E0-8BB3-4D74-8A13-066D728F8F9E}" destId="{8F0E047B-D5C9-4E1A-8024-5419A041F10B}" srcOrd="0" destOrd="0" parTransId="{33069025-9852-4374-91D5-E7B4DEC64035}" sibTransId="{213B62A1-6A70-457D-B361-1C27B750F803}"/>
    <dgm:cxn modelId="{9D4F5704-4498-4E04-8844-F78D3B1EAEC4}" type="presOf" srcId="{8E1FFE17-E31A-4119-AB7D-CE86BFD6BF53}" destId="{F290AE9B-C349-4429-9B6D-DC56C1EC8DC5}" srcOrd="0" destOrd="0" presId="urn:microsoft.com/office/officeart/2005/8/layout/bProcess4"/>
    <dgm:cxn modelId="{386E0F55-64C2-4AAC-A6F6-D1C5410EF72E}" type="presOf" srcId="{215DB171-F9AE-4AE6-B1E3-698F15411AA8}" destId="{7E6F5759-6514-4CFB-B596-1F3E0C3CE819}" srcOrd="0" destOrd="1" presId="urn:microsoft.com/office/officeart/2005/8/layout/bProcess4"/>
    <dgm:cxn modelId="{630F1F6B-BA41-4658-BF92-6DDB31FEF98B}" type="presOf" srcId="{6AD03C3A-E8D5-40C1-99F7-443AEE987378}" destId="{BA9D77D1-08B6-4B70-AE4D-1EE1176B5731}" srcOrd="0" destOrd="0" presId="urn:microsoft.com/office/officeart/2005/8/layout/bProcess4"/>
    <dgm:cxn modelId="{B7099AE1-FB48-454C-B3CF-A019AA25707E}" srcId="{B66FEC39-E80C-44BE-A312-A32B451C3657}" destId="{6DB2FBD2-A8B2-48D8-A228-886625D4C813}" srcOrd="0" destOrd="0" parTransId="{D060318C-72CE-4B57-B143-19EE1B512A56}" sibTransId="{777AC95C-DB71-43A1-8568-B6EA5525A7A8}"/>
    <dgm:cxn modelId="{1EB46624-FB8F-4D8A-8F0B-BFDB7B21580C}" type="presOf" srcId="{16C00034-2FEB-4161-B9BC-A4B518C5A981}" destId="{422FD435-2A90-4EFC-9C47-F17DADD06796}" srcOrd="0" destOrd="0" presId="urn:microsoft.com/office/officeart/2005/8/layout/bProcess4"/>
    <dgm:cxn modelId="{D6294291-1007-4007-8B0D-E696176C3F67}" type="presOf" srcId="{3F4E0BB5-2CCC-42F2-A758-0BC068E0F658}" destId="{3A7E1D0F-5077-4F30-886D-3C6FA9E1A009}" srcOrd="0" destOrd="0" presId="urn:microsoft.com/office/officeart/2005/8/layout/bProcess4"/>
    <dgm:cxn modelId="{D14A0B68-C0DE-45A5-819D-26776E46BD82}" srcId="{6AD03C3A-E8D5-40C1-99F7-443AEE987378}" destId="{DD795033-0CEA-444F-9413-7AC2214A0F12}" srcOrd="2" destOrd="0" parTransId="{C5180923-2DB8-49E1-9F00-16A9E5D51F65}" sibTransId="{8E1FFE17-E31A-4119-AB7D-CE86BFD6BF53}"/>
    <dgm:cxn modelId="{52F07429-BEAA-413A-B393-D3668A56DF14}" srcId="{F1489A67-495E-4B4B-9D5F-BA8B62FB78C8}" destId="{9CFB374F-CEF7-4A6E-813A-B3F08B612BEE}" srcOrd="0" destOrd="0" parTransId="{4EE45026-D760-4320-9CF1-7F7049B9DE8F}" sibTransId="{1A0B2222-8BF6-42D2-84E3-FAAA8D15B93B}"/>
    <dgm:cxn modelId="{05EF819A-32D7-43FA-A000-B3323FA48DEF}" type="presOf" srcId="{8F0E047B-D5C9-4E1A-8024-5419A041F10B}" destId="{52D37469-4C0F-4AE1-AC82-AC44A852E6EB}" srcOrd="0" destOrd="1" presId="urn:microsoft.com/office/officeart/2005/8/layout/bProcess4"/>
    <dgm:cxn modelId="{5A4EF86F-B61C-415E-8079-27B92710FC30}" srcId="{6AD03C3A-E8D5-40C1-99F7-443AEE987378}" destId="{F1489A67-495E-4B4B-9D5F-BA8B62FB78C8}" srcOrd="8" destOrd="0" parTransId="{932A1249-694F-4CE5-A412-736024B40F10}" sibTransId="{12DE8D7F-624A-427B-B20F-A97AE26B5911}"/>
    <dgm:cxn modelId="{9EF59CD9-CCD2-4FD8-A796-F9AE755B5F14}" srcId="{6AD03C3A-E8D5-40C1-99F7-443AEE987378}" destId="{A0775F9C-73C4-4B8F-B7A2-0CE483F45067}" srcOrd="1" destOrd="0" parTransId="{88792D1D-A27C-40FB-8229-C07F65DE70FB}" sibTransId="{0002CBD6-8420-4088-89B5-8668041CA432}"/>
    <dgm:cxn modelId="{9B7A3535-417A-4DF7-A8F5-FF533617C2FB}" type="presOf" srcId="{2DB2F91B-354A-4CD5-AD8F-54B3B4995E93}" destId="{2321D097-44B5-4A81-87AB-EC279023A2DA}" srcOrd="0" destOrd="0" presId="urn:microsoft.com/office/officeart/2005/8/layout/bProcess4"/>
    <dgm:cxn modelId="{E8E881A5-FB0A-406A-AFDF-6E0205F1E06A}" type="presOf" srcId="{71D5B0DB-BE86-4DC1-8754-7A0E4E6469A7}" destId="{8D7411F4-C73E-40F7-A1F2-79E8F0D68891}" srcOrd="0" destOrd="1" presId="urn:microsoft.com/office/officeart/2005/8/layout/bProcess4"/>
    <dgm:cxn modelId="{C57D8D1A-786B-4028-AD4E-A2ED111D6FBE}" srcId="{936557A8-3402-4C21-8CCD-70FB452A9AC7}" destId="{DC224E04-E7CD-43B5-85EC-44CAEA8F2FF8}" srcOrd="0" destOrd="0" parTransId="{0A79EDD5-CF74-449C-9BA7-0F2F1432AD76}" sibTransId="{1F17F7BA-4798-47F5-8FD3-489F3E13F3F8}"/>
    <dgm:cxn modelId="{FA6C0576-2BB2-40FC-9F86-739108DEF435}" srcId="{6AD03C3A-E8D5-40C1-99F7-443AEE987378}" destId="{B66FEC39-E80C-44BE-A312-A32B451C3657}" srcOrd="0" destOrd="0" parTransId="{3AD77D59-C49E-4CEF-822E-4618E00EBEB0}" sibTransId="{81EA4B94-100B-45DC-89E6-5D8E9FA9F6BC}"/>
    <dgm:cxn modelId="{1399A8F8-9575-4778-A757-8F2DE49DA49F}" srcId="{6AD03C3A-E8D5-40C1-99F7-443AEE987378}" destId="{7D1612CE-D5DF-4D3E-875B-9DE5F86A3696}" srcOrd="9" destOrd="0" parTransId="{629B395E-8443-4003-9492-C5CCCBA1BE0B}" sibTransId="{DFE8776D-F435-436D-B186-03A88B090C59}"/>
    <dgm:cxn modelId="{97E01081-53F2-40AE-9E57-78F8C607DF41}" srcId="{DD795033-0CEA-444F-9413-7AC2214A0F12}" destId="{71D5B0DB-BE86-4DC1-8754-7A0E4E6469A7}" srcOrd="0" destOrd="0" parTransId="{B7B163C7-DC7A-4F87-9B11-295CE492EE08}" sibTransId="{EAB8876E-68F3-4C20-9C36-423E7611B089}"/>
    <dgm:cxn modelId="{6A37AC4C-89A9-45DE-B30E-B7A384854DE6}" type="presOf" srcId="{12B34852-DB08-4E85-9F7D-A488349ACEF7}" destId="{FBCBF05B-59A4-48BA-99E2-8117F71CF770}" srcOrd="0" destOrd="0" presId="urn:microsoft.com/office/officeart/2005/8/layout/bProcess4"/>
    <dgm:cxn modelId="{CC413809-013B-40B5-B630-5DCC42E4A7BA}" type="presOf" srcId="{2CD74958-4E08-4CC1-85F7-E9FF0F2F3425}" destId="{2321D097-44B5-4A81-87AB-EC279023A2DA}" srcOrd="0" destOrd="1" presId="urn:microsoft.com/office/officeart/2005/8/layout/bProcess4"/>
    <dgm:cxn modelId="{40C06A23-9093-433D-8635-CC3C5CE073A6}" type="presOf" srcId="{936557A8-3402-4C21-8CCD-70FB452A9AC7}" destId="{8D819AFE-48A8-45D7-975E-F88F621D591A}" srcOrd="0" destOrd="0" presId="urn:microsoft.com/office/officeart/2005/8/layout/bProcess4"/>
    <dgm:cxn modelId="{A9658E85-A341-4F05-9BE5-740A7EBE2ED8}" type="presOf" srcId="{CE60B923-335B-4F0F-8B6C-C308F8F5FE31}" destId="{3A7E1D0F-5077-4F30-886D-3C6FA9E1A009}" srcOrd="0" destOrd="1" presId="urn:microsoft.com/office/officeart/2005/8/layout/bProcess4"/>
    <dgm:cxn modelId="{845D6A9E-65B4-4E78-8456-B960CD8B692B}" type="presOf" srcId="{7D1612CE-D5DF-4D3E-875B-9DE5F86A3696}" destId="{885D396C-F8B6-47DE-8D9D-7B7E7D5673B8}" srcOrd="0" destOrd="0" presId="urn:microsoft.com/office/officeart/2005/8/layout/bProcess4"/>
    <dgm:cxn modelId="{149BF41A-90ED-46B1-BE2D-AF49041B4AD9}" srcId="{6AD03C3A-E8D5-40C1-99F7-443AEE987378}" destId="{936557A8-3402-4C21-8CCD-70FB452A9AC7}" srcOrd="6" destOrd="0" parTransId="{53AE7F2E-D009-43FD-B79E-B9851CAD2540}" sibTransId="{8283FD9D-8DDE-4635-9D5C-8AB7FAB10C48}"/>
    <dgm:cxn modelId="{387EDE7E-1492-430C-A1F3-DFE903232336}" type="presOf" srcId="{81EA4B94-100B-45DC-89E6-5D8E9FA9F6BC}" destId="{0A6B58E1-1A79-415E-AAE9-D0EC4B5EFB8C}" srcOrd="0" destOrd="0" presId="urn:microsoft.com/office/officeart/2005/8/layout/bProcess4"/>
    <dgm:cxn modelId="{161DA4DF-7102-494E-BCB5-09151B11E900}" srcId="{7D1612CE-D5DF-4D3E-875B-9DE5F86A3696}" destId="{8E5F3E5B-F0E1-4B33-83D7-D9AE65C124B2}" srcOrd="0" destOrd="0" parTransId="{CDA21573-0BC8-4578-845D-0DE97E560C46}" sibTransId="{4AB1FB8A-E504-492C-BD29-C753DF1B6244}"/>
    <dgm:cxn modelId="{531AB343-166C-454A-AD74-5C19EB8C31DD}" srcId="{6AD03C3A-E8D5-40C1-99F7-443AEE987378}" destId="{3F4E0BB5-2CCC-42F2-A758-0BC068E0F658}" srcOrd="5" destOrd="0" parTransId="{1886E4CC-9545-4D02-9157-310AED467EE0}" sibTransId="{16C00034-2FEB-4161-B9BC-A4B518C5A981}"/>
    <dgm:cxn modelId="{3FDE2525-5358-4A77-B7D0-D5024F6C65B5}" type="presOf" srcId="{0BD29098-40B6-4AB5-B93F-3998612F9011}" destId="{18AE90C7-E035-4F12-9F4F-3CA66793B06F}" srcOrd="0" destOrd="0" presId="urn:microsoft.com/office/officeart/2005/8/layout/bProcess4"/>
    <dgm:cxn modelId="{9B09D853-500F-4B93-880A-225439F47FD2}" type="presOf" srcId="{DD795033-0CEA-444F-9413-7AC2214A0F12}" destId="{8D7411F4-C73E-40F7-A1F2-79E8F0D68891}" srcOrd="0" destOrd="0" presId="urn:microsoft.com/office/officeart/2005/8/layout/bProcess4"/>
    <dgm:cxn modelId="{64CE9A6B-BF00-407F-9907-E02F57B55E42}" srcId="{6AD03C3A-E8D5-40C1-99F7-443AEE987378}" destId="{188444E0-8BB3-4D74-8A13-066D728F8F9E}" srcOrd="4" destOrd="0" parTransId="{8BD4B523-7704-4D99-857F-4229F63E242E}" sibTransId="{D3F0B392-816A-4DC1-9372-8E4133F64E4A}"/>
    <dgm:cxn modelId="{185CD032-5889-4806-848D-FE92EF058628}" srcId="{3F4E0BB5-2CCC-42F2-A758-0BC068E0F658}" destId="{CE60B923-335B-4F0F-8B6C-C308F8F5FE31}" srcOrd="0" destOrd="0" parTransId="{0441B1E1-A313-4B6B-A8B0-B128972E1AEE}" sibTransId="{AB8B7F70-6983-4AC1-A72D-8BECE94CA87A}"/>
    <dgm:cxn modelId="{F13A3B1A-C7D8-4262-9441-525589499F9B}" type="presOf" srcId="{A0775F9C-73C4-4B8F-B7A2-0CE483F45067}" destId="{2A824460-FD55-4C03-961F-55DE843EBE62}" srcOrd="0" destOrd="0" presId="urn:microsoft.com/office/officeart/2005/8/layout/bProcess4"/>
    <dgm:cxn modelId="{DEEACB05-1B38-4399-8297-D5F59A899987}" type="presOf" srcId="{0002CBD6-8420-4088-89B5-8668041CA432}" destId="{1D584B18-A393-4FD7-A3E5-7F54D3D838C7}" srcOrd="0" destOrd="0" presId="urn:microsoft.com/office/officeart/2005/8/layout/bProcess4"/>
    <dgm:cxn modelId="{45355CA3-43DA-437C-9923-C78E5B256C6F}" type="presOf" srcId="{B66FEC39-E80C-44BE-A312-A32B451C3657}" destId="{19233A5D-1D0A-4D84-9D83-F049FCE7A38C}" srcOrd="0" destOrd="0" presId="urn:microsoft.com/office/officeart/2005/8/layout/bProcess4"/>
    <dgm:cxn modelId="{8D7AC6C1-B66F-4558-B7CD-71F2FF182DEF}" srcId="{2DB2F91B-354A-4CD5-AD8F-54B3B4995E93}" destId="{2CD74958-4E08-4CC1-85F7-E9FF0F2F3425}" srcOrd="0" destOrd="0" parTransId="{95BAFEEA-6B14-4204-BB50-34E1108EAD98}" sibTransId="{42E7C9F3-DD99-41F6-880D-9D76834F0D1C}"/>
    <dgm:cxn modelId="{899BD2B8-55DD-46B2-825C-56D5524AE5E5}" srcId="{6AD03C3A-E8D5-40C1-99F7-443AEE987378}" destId="{3ED6FE5B-3B62-43DB-9D1C-9327F76CF787}" srcOrd="7" destOrd="0" parTransId="{F91806BB-7B65-4387-948C-14EC8CCDFBD7}" sibTransId="{12B34852-DB08-4E85-9F7D-A488349ACEF7}"/>
    <dgm:cxn modelId="{0E8B03FC-C528-4080-99D3-4E5A21AB5428}" type="presOf" srcId="{8283FD9D-8DDE-4635-9D5C-8AB7FAB10C48}" destId="{8D3424CA-6634-4977-B6FB-7A540A8AB123}" srcOrd="0" destOrd="0" presId="urn:microsoft.com/office/officeart/2005/8/layout/bProcess4"/>
    <dgm:cxn modelId="{00DE7143-57D3-4C23-987B-93C66CED1414}" type="presOf" srcId="{3ED6FE5B-3B62-43DB-9D1C-9327F76CF787}" destId="{7E6F5759-6514-4CFB-B596-1F3E0C3CE819}" srcOrd="0" destOrd="0" presId="urn:microsoft.com/office/officeart/2005/8/layout/bProcess4"/>
    <dgm:cxn modelId="{A32D9DFD-3EA7-4688-A49F-47BE16424587}" type="presOf" srcId="{12DE8D7F-624A-427B-B20F-A97AE26B5911}" destId="{1D813812-C54B-4998-8B14-D2F8B1691439}" srcOrd="0" destOrd="0" presId="urn:microsoft.com/office/officeart/2005/8/layout/bProcess4"/>
    <dgm:cxn modelId="{ECF977E3-DC36-4964-ADEA-6EAF797D79B8}" type="presOf" srcId="{8E5F3E5B-F0E1-4B33-83D7-D9AE65C124B2}" destId="{885D396C-F8B6-47DE-8D9D-7B7E7D5673B8}" srcOrd="0" destOrd="1" presId="urn:microsoft.com/office/officeart/2005/8/layout/bProcess4"/>
    <dgm:cxn modelId="{EF10BB2F-5A8A-449B-ACB7-F02E3B77F68B}" type="presOf" srcId="{F1489A67-495E-4B4B-9D5F-BA8B62FB78C8}" destId="{368AA211-2E6D-4686-9C03-0E5FEB7FC049}" srcOrd="0" destOrd="0" presId="urn:microsoft.com/office/officeart/2005/8/layout/bProcess4"/>
    <dgm:cxn modelId="{12C75100-C7D7-4E90-AA7B-E52F452130AD}" type="presOf" srcId="{433FE6BF-14E8-457B-8886-CED98E989FB8}" destId="{2A824460-FD55-4C03-961F-55DE843EBE62}" srcOrd="0" destOrd="1" presId="urn:microsoft.com/office/officeart/2005/8/layout/bProcess4"/>
    <dgm:cxn modelId="{21131774-157F-410D-A145-C273FC0AD01A}" srcId="{A0775F9C-73C4-4B8F-B7A2-0CE483F45067}" destId="{433FE6BF-14E8-457B-8886-CED98E989FB8}" srcOrd="0" destOrd="0" parTransId="{216FCC2E-A6EB-4236-8902-B6890D27AF54}" sibTransId="{EC4FC6EA-A55E-4F8F-A361-CC55FB3FA1C8}"/>
    <dgm:cxn modelId="{D5BB782C-4AB5-475B-BFF8-565E591FEE9C}" type="presOf" srcId="{DC224E04-E7CD-43B5-85EC-44CAEA8F2FF8}" destId="{8D819AFE-48A8-45D7-975E-F88F621D591A}" srcOrd="0" destOrd="1" presId="urn:microsoft.com/office/officeart/2005/8/layout/bProcess4"/>
    <dgm:cxn modelId="{BA1AEC28-CBCF-4D2B-8CD6-8396EAFB9865}" type="presParOf" srcId="{BA9D77D1-08B6-4B70-AE4D-1EE1176B5731}" destId="{93C186CF-A384-4E23-BC0A-163C7664B442}" srcOrd="0" destOrd="0" presId="urn:microsoft.com/office/officeart/2005/8/layout/bProcess4"/>
    <dgm:cxn modelId="{BCEF8341-6D42-471E-BE74-0528387A048B}" type="presParOf" srcId="{93C186CF-A384-4E23-BC0A-163C7664B442}" destId="{AC389AEB-A600-4E90-BAC7-53A22E18FAC5}" srcOrd="0" destOrd="0" presId="urn:microsoft.com/office/officeart/2005/8/layout/bProcess4"/>
    <dgm:cxn modelId="{F4C36C41-0373-441A-837F-ACAE2042AB5C}" type="presParOf" srcId="{93C186CF-A384-4E23-BC0A-163C7664B442}" destId="{19233A5D-1D0A-4D84-9D83-F049FCE7A38C}" srcOrd="1" destOrd="0" presId="urn:microsoft.com/office/officeart/2005/8/layout/bProcess4"/>
    <dgm:cxn modelId="{C66F1C19-B34D-4CE8-A52C-EC11DAED2A92}" type="presParOf" srcId="{BA9D77D1-08B6-4B70-AE4D-1EE1176B5731}" destId="{0A6B58E1-1A79-415E-AAE9-D0EC4B5EFB8C}" srcOrd="1" destOrd="0" presId="urn:microsoft.com/office/officeart/2005/8/layout/bProcess4"/>
    <dgm:cxn modelId="{FCC911BC-2B6B-4045-8F3B-428172C5EB56}" type="presParOf" srcId="{BA9D77D1-08B6-4B70-AE4D-1EE1176B5731}" destId="{DF4843B0-2C36-4538-A503-BE5BE4F9C0FE}" srcOrd="2" destOrd="0" presId="urn:microsoft.com/office/officeart/2005/8/layout/bProcess4"/>
    <dgm:cxn modelId="{42E6BB29-3728-4CBE-97D5-7B40082644BD}" type="presParOf" srcId="{DF4843B0-2C36-4538-A503-BE5BE4F9C0FE}" destId="{9809FCDE-E43E-452A-843D-E6AF6EDA0593}" srcOrd="0" destOrd="0" presId="urn:microsoft.com/office/officeart/2005/8/layout/bProcess4"/>
    <dgm:cxn modelId="{C00669C1-B7BA-4DBF-89CB-18D0D3FAA480}" type="presParOf" srcId="{DF4843B0-2C36-4538-A503-BE5BE4F9C0FE}" destId="{2A824460-FD55-4C03-961F-55DE843EBE62}" srcOrd="1" destOrd="0" presId="urn:microsoft.com/office/officeart/2005/8/layout/bProcess4"/>
    <dgm:cxn modelId="{342D2EFA-728C-4FC7-BA22-937A660881A2}" type="presParOf" srcId="{BA9D77D1-08B6-4B70-AE4D-1EE1176B5731}" destId="{1D584B18-A393-4FD7-A3E5-7F54D3D838C7}" srcOrd="3" destOrd="0" presId="urn:microsoft.com/office/officeart/2005/8/layout/bProcess4"/>
    <dgm:cxn modelId="{77F698A8-03E6-46EC-AF1A-2EEA3E8ADF97}" type="presParOf" srcId="{BA9D77D1-08B6-4B70-AE4D-1EE1176B5731}" destId="{95A60305-1211-40A6-BBBB-A71077F8EFC5}" srcOrd="4" destOrd="0" presId="urn:microsoft.com/office/officeart/2005/8/layout/bProcess4"/>
    <dgm:cxn modelId="{976AD298-D27C-4B61-A4B0-0242FDD3A51E}" type="presParOf" srcId="{95A60305-1211-40A6-BBBB-A71077F8EFC5}" destId="{9319F125-EA03-4813-860D-C85D51C44517}" srcOrd="0" destOrd="0" presId="urn:microsoft.com/office/officeart/2005/8/layout/bProcess4"/>
    <dgm:cxn modelId="{D7921224-27C8-415C-A8C2-8AD057DCC1AF}" type="presParOf" srcId="{95A60305-1211-40A6-BBBB-A71077F8EFC5}" destId="{8D7411F4-C73E-40F7-A1F2-79E8F0D68891}" srcOrd="1" destOrd="0" presId="urn:microsoft.com/office/officeart/2005/8/layout/bProcess4"/>
    <dgm:cxn modelId="{5AF3072D-0AFA-4A56-AB74-7B7D94113B73}" type="presParOf" srcId="{BA9D77D1-08B6-4B70-AE4D-1EE1176B5731}" destId="{F290AE9B-C349-4429-9B6D-DC56C1EC8DC5}" srcOrd="5" destOrd="0" presId="urn:microsoft.com/office/officeart/2005/8/layout/bProcess4"/>
    <dgm:cxn modelId="{CD453BC0-8857-4D14-9104-BB6668225CFF}" type="presParOf" srcId="{BA9D77D1-08B6-4B70-AE4D-1EE1176B5731}" destId="{6E9B971D-8B33-4C4A-B121-2457CCE084F3}" srcOrd="6" destOrd="0" presId="urn:microsoft.com/office/officeart/2005/8/layout/bProcess4"/>
    <dgm:cxn modelId="{E3DA87B0-99D4-497D-892E-D71750D4B275}" type="presParOf" srcId="{6E9B971D-8B33-4C4A-B121-2457CCE084F3}" destId="{2423ABCC-A5B2-40AD-9A31-C51D8F5981FE}" srcOrd="0" destOrd="0" presId="urn:microsoft.com/office/officeart/2005/8/layout/bProcess4"/>
    <dgm:cxn modelId="{59355D63-AF22-4C55-A106-77AF00AA6E45}" type="presParOf" srcId="{6E9B971D-8B33-4C4A-B121-2457CCE084F3}" destId="{2321D097-44B5-4A81-87AB-EC279023A2DA}" srcOrd="1" destOrd="0" presId="urn:microsoft.com/office/officeart/2005/8/layout/bProcess4"/>
    <dgm:cxn modelId="{5D601E81-03B8-4C42-A379-22C2B4105E4B}" type="presParOf" srcId="{BA9D77D1-08B6-4B70-AE4D-1EE1176B5731}" destId="{18AE90C7-E035-4F12-9F4F-3CA66793B06F}" srcOrd="7" destOrd="0" presId="urn:microsoft.com/office/officeart/2005/8/layout/bProcess4"/>
    <dgm:cxn modelId="{7A6DBA4C-69F4-45BF-8108-FCD413DC08E8}" type="presParOf" srcId="{BA9D77D1-08B6-4B70-AE4D-1EE1176B5731}" destId="{3D23DE30-90B7-477A-9044-C4D08920D7C2}" srcOrd="8" destOrd="0" presId="urn:microsoft.com/office/officeart/2005/8/layout/bProcess4"/>
    <dgm:cxn modelId="{A270A01A-6825-4010-973A-F31B4C6E2E54}" type="presParOf" srcId="{3D23DE30-90B7-477A-9044-C4D08920D7C2}" destId="{ABC72D23-5DE4-4075-815E-18B55845F399}" srcOrd="0" destOrd="0" presId="urn:microsoft.com/office/officeart/2005/8/layout/bProcess4"/>
    <dgm:cxn modelId="{8FB1BE75-17B8-47FC-A267-360B78DC6389}" type="presParOf" srcId="{3D23DE30-90B7-477A-9044-C4D08920D7C2}" destId="{52D37469-4C0F-4AE1-AC82-AC44A852E6EB}" srcOrd="1" destOrd="0" presId="urn:microsoft.com/office/officeart/2005/8/layout/bProcess4"/>
    <dgm:cxn modelId="{08A24ED2-F44D-49EC-92DD-0CA55130A4D3}" type="presParOf" srcId="{BA9D77D1-08B6-4B70-AE4D-1EE1176B5731}" destId="{50FF4F42-5929-4C2C-BD40-C7EF69A531FA}" srcOrd="9" destOrd="0" presId="urn:microsoft.com/office/officeart/2005/8/layout/bProcess4"/>
    <dgm:cxn modelId="{D0985BB1-BF58-4997-B5D7-E8E6EAB1D80F}" type="presParOf" srcId="{BA9D77D1-08B6-4B70-AE4D-1EE1176B5731}" destId="{644F59CB-5049-4F3E-847F-4906046F73C2}" srcOrd="10" destOrd="0" presId="urn:microsoft.com/office/officeart/2005/8/layout/bProcess4"/>
    <dgm:cxn modelId="{DFD640A5-2D2B-4B99-8E8D-726CF07C7BC5}" type="presParOf" srcId="{644F59CB-5049-4F3E-847F-4906046F73C2}" destId="{AE1B660E-9C6A-4BC9-9574-7A6D678037B2}" srcOrd="0" destOrd="0" presId="urn:microsoft.com/office/officeart/2005/8/layout/bProcess4"/>
    <dgm:cxn modelId="{3DC802E5-C139-4F11-B138-3385D0BD0ED7}" type="presParOf" srcId="{644F59CB-5049-4F3E-847F-4906046F73C2}" destId="{3A7E1D0F-5077-4F30-886D-3C6FA9E1A009}" srcOrd="1" destOrd="0" presId="urn:microsoft.com/office/officeart/2005/8/layout/bProcess4"/>
    <dgm:cxn modelId="{3A24E8F4-BE37-461A-B163-0655978C4421}" type="presParOf" srcId="{BA9D77D1-08B6-4B70-AE4D-1EE1176B5731}" destId="{422FD435-2A90-4EFC-9C47-F17DADD06796}" srcOrd="11" destOrd="0" presId="urn:microsoft.com/office/officeart/2005/8/layout/bProcess4"/>
    <dgm:cxn modelId="{2B5B3A26-0D76-40E7-A88C-13D90447504A}" type="presParOf" srcId="{BA9D77D1-08B6-4B70-AE4D-1EE1176B5731}" destId="{F8804285-029B-4E74-9287-12F36369A48F}" srcOrd="12" destOrd="0" presId="urn:microsoft.com/office/officeart/2005/8/layout/bProcess4"/>
    <dgm:cxn modelId="{688067AD-EB7C-424E-8DCD-9215F542E12F}" type="presParOf" srcId="{F8804285-029B-4E74-9287-12F36369A48F}" destId="{9AADF64D-91A7-4CDF-8605-EB432471FD74}" srcOrd="0" destOrd="0" presId="urn:microsoft.com/office/officeart/2005/8/layout/bProcess4"/>
    <dgm:cxn modelId="{36BFD2E7-7FC8-4618-A5B1-FA61685BAA7F}" type="presParOf" srcId="{F8804285-029B-4E74-9287-12F36369A48F}" destId="{8D819AFE-48A8-45D7-975E-F88F621D591A}" srcOrd="1" destOrd="0" presId="urn:microsoft.com/office/officeart/2005/8/layout/bProcess4"/>
    <dgm:cxn modelId="{8BADD890-3651-4922-9A14-B8AD6AF60CAE}" type="presParOf" srcId="{BA9D77D1-08B6-4B70-AE4D-1EE1176B5731}" destId="{8D3424CA-6634-4977-B6FB-7A540A8AB123}" srcOrd="13" destOrd="0" presId="urn:microsoft.com/office/officeart/2005/8/layout/bProcess4"/>
    <dgm:cxn modelId="{8247BBA8-DCF8-47E3-B285-34ED53EDD068}" type="presParOf" srcId="{BA9D77D1-08B6-4B70-AE4D-1EE1176B5731}" destId="{889512EF-848C-4FF7-A460-85F4392CCAC1}" srcOrd="14" destOrd="0" presId="urn:microsoft.com/office/officeart/2005/8/layout/bProcess4"/>
    <dgm:cxn modelId="{BE45D738-2100-4429-A7CA-2F2F969AA5F3}" type="presParOf" srcId="{889512EF-848C-4FF7-A460-85F4392CCAC1}" destId="{403B1FEB-B0BB-4034-B951-0B5F84E3E9BA}" srcOrd="0" destOrd="0" presId="urn:microsoft.com/office/officeart/2005/8/layout/bProcess4"/>
    <dgm:cxn modelId="{CA0C3220-7801-4C03-9238-8F5B85F29001}" type="presParOf" srcId="{889512EF-848C-4FF7-A460-85F4392CCAC1}" destId="{7E6F5759-6514-4CFB-B596-1F3E0C3CE819}" srcOrd="1" destOrd="0" presId="urn:microsoft.com/office/officeart/2005/8/layout/bProcess4"/>
    <dgm:cxn modelId="{7C2A59CD-69A5-47F2-B829-6BE1B3AFD8DA}" type="presParOf" srcId="{BA9D77D1-08B6-4B70-AE4D-1EE1176B5731}" destId="{FBCBF05B-59A4-48BA-99E2-8117F71CF770}" srcOrd="15" destOrd="0" presId="urn:microsoft.com/office/officeart/2005/8/layout/bProcess4"/>
    <dgm:cxn modelId="{A8DE377D-2A08-4988-9F8F-5FC260ABEFAE}" type="presParOf" srcId="{BA9D77D1-08B6-4B70-AE4D-1EE1176B5731}" destId="{711ECC08-45DD-45E0-9D65-369CDCCCA9F3}" srcOrd="16" destOrd="0" presId="urn:microsoft.com/office/officeart/2005/8/layout/bProcess4"/>
    <dgm:cxn modelId="{A94FEED2-1EC9-4870-8815-50DC7EEC5894}" type="presParOf" srcId="{711ECC08-45DD-45E0-9D65-369CDCCCA9F3}" destId="{C47DFE31-DAB4-46B7-8FBE-B045563BD094}" srcOrd="0" destOrd="0" presId="urn:microsoft.com/office/officeart/2005/8/layout/bProcess4"/>
    <dgm:cxn modelId="{59E38809-A7A1-4665-B617-0042C2233CFC}" type="presParOf" srcId="{711ECC08-45DD-45E0-9D65-369CDCCCA9F3}" destId="{368AA211-2E6D-4686-9C03-0E5FEB7FC049}" srcOrd="1" destOrd="0" presId="urn:microsoft.com/office/officeart/2005/8/layout/bProcess4"/>
    <dgm:cxn modelId="{0472118B-F35D-4688-AB49-0805AB507FFB}" type="presParOf" srcId="{BA9D77D1-08B6-4B70-AE4D-1EE1176B5731}" destId="{1D813812-C54B-4998-8B14-D2F8B1691439}" srcOrd="17" destOrd="0" presId="urn:microsoft.com/office/officeart/2005/8/layout/bProcess4"/>
    <dgm:cxn modelId="{D51B9002-767F-4E63-9FB6-F2F311B2F719}" type="presParOf" srcId="{BA9D77D1-08B6-4B70-AE4D-1EE1176B5731}" destId="{9479C487-5F08-4DDB-A3ED-4F2281EE0F21}" srcOrd="18" destOrd="0" presId="urn:microsoft.com/office/officeart/2005/8/layout/bProcess4"/>
    <dgm:cxn modelId="{79B9D934-5F77-452D-91BD-7C0D41C049F3}" type="presParOf" srcId="{9479C487-5F08-4DDB-A3ED-4F2281EE0F21}" destId="{B0C2630A-555F-48BD-B3A4-F57A33743881}" srcOrd="0" destOrd="0" presId="urn:microsoft.com/office/officeart/2005/8/layout/bProcess4"/>
    <dgm:cxn modelId="{F95AF074-2133-4EDD-B165-298C8799C788}" type="presParOf" srcId="{9479C487-5F08-4DDB-A3ED-4F2281EE0F21}" destId="{885D396C-F8B6-47DE-8D9D-7B7E7D5673B8}" srcOrd="1" destOrd="0" presId="urn:microsoft.com/office/officeart/2005/8/layout/bProcess4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6339797-34EF-4FA0-A07B-6E026324EC43}" type="doc">
      <dgm:prSet loTypeId="urn:microsoft.com/office/officeart/2005/8/layout/hierarchy2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2700464-084E-4570-AEC6-1BCEA9686F48}">
      <dgm:prSet phldrT="[Текст]"/>
      <dgm:spPr/>
      <dgm:t>
        <a:bodyPr/>
        <a:lstStyle/>
        <a:p>
          <a:r>
            <a:rPr lang="ru-RU" b="1" i="0" dirty="0" smtClean="0"/>
            <a:t>Психолог</a:t>
          </a:r>
          <a:endParaRPr lang="ru-RU" i="0" dirty="0"/>
        </a:p>
      </dgm:t>
    </dgm:pt>
    <dgm:pt modelId="{9BFF5321-900C-4708-B8F9-361967E8C763}" type="parTrans" cxnId="{AF21F45E-48BC-4015-B774-B108924D1821}">
      <dgm:prSet/>
      <dgm:spPr/>
      <dgm:t>
        <a:bodyPr/>
        <a:lstStyle/>
        <a:p>
          <a:endParaRPr lang="ru-RU"/>
        </a:p>
      </dgm:t>
    </dgm:pt>
    <dgm:pt modelId="{3BF8478F-0A07-4410-965B-F1B9A4259330}" type="sibTrans" cxnId="{AF21F45E-48BC-4015-B774-B108924D1821}">
      <dgm:prSet/>
      <dgm:spPr/>
      <dgm:t>
        <a:bodyPr/>
        <a:lstStyle/>
        <a:p>
          <a:endParaRPr lang="ru-RU"/>
        </a:p>
      </dgm:t>
    </dgm:pt>
    <dgm:pt modelId="{E3F437A4-6823-4BF1-8676-D46355F2B621}">
      <dgm:prSet/>
      <dgm:spPr/>
      <dgm:t>
        <a:bodyPr/>
        <a:lstStyle/>
        <a:p>
          <a:r>
            <a:rPr lang="ru-RU" b="1" i="0" dirty="0" smtClean="0"/>
            <a:t>Дизайнер</a:t>
          </a:r>
          <a:endParaRPr lang="ru-RU" i="0" dirty="0"/>
        </a:p>
      </dgm:t>
    </dgm:pt>
    <dgm:pt modelId="{6D92173B-5262-4696-BEE4-4A27371CA17E}" type="parTrans" cxnId="{B7E50DA5-E28D-4175-B6E1-B0039B4251B3}">
      <dgm:prSet/>
      <dgm:spPr/>
      <dgm:t>
        <a:bodyPr/>
        <a:lstStyle/>
        <a:p>
          <a:endParaRPr lang="ru-RU"/>
        </a:p>
      </dgm:t>
    </dgm:pt>
    <dgm:pt modelId="{0BF71E57-FB91-4792-9A3E-DB7DC4CDC598}" type="sibTrans" cxnId="{B7E50DA5-E28D-4175-B6E1-B0039B4251B3}">
      <dgm:prSet/>
      <dgm:spPr/>
      <dgm:t>
        <a:bodyPr/>
        <a:lstStyle/>
        <a:p>
          <a:endParaRPr lang="ru-RU"/>
        </a:p>
      </dgm:t>
    </dgm:pt>
    <dgm:pt modelId="{1F37ABD8-1E29-4C52-809A-CD111D414E06}">
      <dgm:prSet/>
      <dgm:spPr/>
      <dgm:t>
        <a:bodyPr/>
        <a:lstStyle/>
        <a:p>
          <a:r>
            <a:rPr lang="ru-RU" b="1" i="0" dirty="0" smtClean="0"/>
            <a:t>Оратор</a:t>
          </a:r>
          <a:endParaRPr lang="ru-RU" i="0" dirty="0"/>
        </a:p>
      </dgm:t>
    </dgm:pt>
    <dgm:pt modelId="{89A88694-F560-4BD4-B7F0-6F7AEFA349D3}" type="parTrans" cxnId="{1C804041-C0E5-48D6-B756-9D5B5E0626EA}">
      <dgm:prSet/>
      <dgm:spPr/>
      <dgm:t>
        <a:bodyPr/>
        <a:lstStyle/>
        <a:p>
          <a:endParaRPr lang="ru-RU"/>
        </a:p>
      </dgm:t>
    </dgm:pt>
    <dgm:pt modelId="{6DF67D23-ACB8-4FEF-855A-565CC107D48C}" type="sibTrans" cxnId="{1C804041-C0E5-48D6-B756-9D5B5E0626EA}">
      <dgm:prSet/>
      <dgm:spPr/>
      <dgm:t>
        <a:bodyPr/>
        <a:lstStyle/>
        <a:p>
          <a:endParaRPr lang="ru-RU"/>
        </a:p>
      </dgm:t>
    </dgm:pt>
    <dgm:pt modelId="{1625B9A1-E6BA-4428-BE4B-A339AD6E7DFB}">
      <dgm:prSet/>
      <dgm:spPr/>
      <dgm:t>
        <a:bodyPr/>
        <a:lstStyle/>
        <a:p>
          <a:r>
            <a:rPr lang="ru-RU" b="1" i="0" dirty="0" smtClean="0"/>
            <a:t>Специалист русского языка</a:t>
          </a:r>
          <a:endParaRPr lang="ru-RU" i="0" dirty="0"/>
        </a:p>
      </dgm:t>
    </dgm:pt>
    <dgm:pt modelId="{2D3C3318-9553-4B37-8997-3BAB10B15E82}" type="parTrans" cxnId="{A3497E24-B4FF-4178-A557-F90A26476416}">
      <dgm:prSet/>
      <dgm:spPr/>
      <dgm:t>
        <a:bodyPr/>
        <a:lstStyle/>
        <a:p>
          <a:endParaRPr lang="ru-RU"/>
        </a:p>
      </dgm:t>
    </dgm:pt>
    <dgm:pt modelId="{84947B45-71E3-43CA-ABBB-7C42DA21A12B}" type="sibTrans" cxnId="{A3497E24-B4FF-4178-A557-F90A26476416}">
      <dgm:prSet/>
      <dgm:spPr/>
      <dgm:t>
        <a:bodyPr/>
        <a:lstStyle/>
        <a:p>
          <a:endParaRPr lang="ru-RU"/>
        </a:p>
      </dgm:t>
    </dgm:pt>
    <dgm:pt modelId="{59ECFC8D-5B7D-4030-AAB4-91BAD89C41F9}">
      <dgm:prSet/>
      <dgm:spPr/>
      <dgm:t>
        <a:bodyPr/>
        <a:lstStyle/>
        <a:p>
          <a:r>
            <a:rPr lang="ru-RU" b="1" i="0" dirty="0" smtClean="0"/>
            <a:t>Рецензент</a:t>
          </a:r>
          <a:endParaRPr lang="ru-RU" i="0" dirty="0"/>
        </a:p>
      </dgm:t>
    </dgm:pt>
    <dgm:pt modelId="{F6338B1B-72EF-4627-B889-3B1271E3EBE4}" type="parTrans" cxnId="{90CBE23A-131B-4820-A63E-975A070343B7}">
      <dgm:prSet/>
      <dgm:spPr/>
      <dgm:t>
        <a:bodyPr/>
        <a:lstStyle/>
        <a:p>
          <a:endParaRPr lang="ru-RU"/>
        </a:p>
      </dgm:t>
    </dgm:pt>
    <dgm:pt modelId="{3898FAE9-923D-42BE-B730-8472BFBA542E}" type="sibTrans" cxnId="{90CBE23A-131B-4820-A63E-975A070343B7}">
      <dgm:prSet/>
      <dgm:spPr/>
      <dgm:t>
        <a:bodyPr/>
        <a:lstStyle/>
        <a:p>
          <a:endParaRPr lang="ru-RU"/>
        </a:p>
      </dgm:t>
    </dgm:pt>
    <dgm:pt modelId="{092AB56D-B457-4BD6-9C12-0DB750481ADB}">
      <dgm:prSet/>
      <dgm:spPr/>
      <dgm:t>
        <a:bodyPr/>
        <a:lstStyle/>
        <a:p>
          <a:r>
            <a:rPr lang="ru-RU" b="1" i="0" dirty="0" smtClean="0"/>
            <a:t>«Бывалый</a:t>
          </a:r>
          <a:r>
            <a:rPr lang="ru-RU" i="0" dirty="0" smtClean="0"/>
            <a:t>»</a:t>
          </a:r>
          <a:endParaRPr lang="ru-RU" i="0" dirty="0"/>
        </a:p>
      </dgm:t>
    </dgm:pt>
    <dgm:pt modelId="{7B79B870-06D8-4A40-9F45-19307FB483EB}" type="parTrans" cxnId="{EEBE7C0A-8877-4252-A8B3-F093952B3DE1}">
      <dgm:prSet/>
      <dgm:spPr/>
      <dgm:t>
        <a:bodyPr/>
        <a:lstStyle/>
        <a:p>
          <a:endParaRPr lang="ru-RU"/>
        </a:p>
      </dgm:t>
    </dgm:pt>
    <dgm:pt modelId="{A677BE34-D096-4ED9-ACBD-2113BAD8C78F}" type="sibTrans" cxnId="{EEBE7C0A-8877-4252-A8B3-F093952B3DE1}">
      <dgm:prSet/>
      <dgm:spPr/>
      <dgm:t>
        <a:bodyPr/>
        <a:lstStyle/>
        <a:p>
          <a:endParaRPr lang="ru-RU"/>
        </a:p>
      </dgm:t>
    </dgm:pt>
    <dgm:pt modelId="{68F5F9E3-C918-4A33-9064-47BBC19C901D}">
      <dgm:prSet phldrT="[Текст]" custT="1"/>
      <dgm:spPr/>
      <dgm:t>
        <a:bodyPr anchor="ctr"/>
        <a:lstStyle/>
        <a:p>
          <a:r>
            <a:rPr lang="ru-RU" sz="1200" dirty="0" smtClean="0"/>
            <a:t>Отвечает за психологическое, эмоциональное состояние выступающего. Его главная задача – дать практические советы по преодолению волнения, активизации внимания слушателей</a:t>
          </a:r>
          <a:endParaRPr lang="ru-RU" sz="1200" dirty="0"/>
        </a:p>
      </dgm:t>
    </dgm:pt>
    <dgm:pt modelId="{D262148A-D9FD-4B4B-A60B-34086F78AF21}" type="parTrans" cxnId="{16323EA3-D423-4AA9-88ED-98920EB5EE64}">
      <dgm:prSet/>
      <dgm:spPr/>
      <dgm:t>
        <a:bodyPr/>
        <a:lstStyle/>
        <a:p>
          <a:endParaRPr lang="ru-RU"/>
        </a:p>
      </dgm:t>
    </dgm:pt>
    <dgm:pt modelId="{96EC4237-D462-4363-8470-4864667606C4}" type="sibTrans" cxnId="{16323EA3-D423-4AA9-88ED-98920EB5EE64}">
      <dgm:prSet/>
      <dgm:spPr/>
      <dgm:t>
        <a:bodyPr/>
        <a:lstStyle/>
        <a:p>
          <a:endParaRPr lang="ru-RU"/>
        </a:p>
      </dgm:t>
    </dgm:pt>
    <dgm:pt modelId="{E29420D3-BF4F-4CC5-9F3C-C18059460EFC}">
      <dgm:prSet custT="1"/>
      <dgm:spPr/>
      <dgm:t>
        <a:bodyPr anchor="ctr"/>
        <a:lstStyle/>
        <a:p>
          <a:r>
            <a:rPr lang="ru-RU" sz="1200" dirty="0" smtClean="0"/>
            <a:t>Задача – дать советы по изготовлению электронных презентаций и раздаточного материала</a:t>
          </a:r>
          <a:endParaRPr lang="ru-RU" sz="1200" dirty="0"/>
        </a:p>
      </dgm:t>
    </dgm:pt>
    <dgm:pt modelId="{31D48CA5-B1B0-4DD7-B498-B5B89A160D7C}" type="parTrans" cxnId="{3783AB61-D30D-4080-BB72-A49302C80C77}">
      <dgm:prSet/>
      <dgm:spPr/>
      <dgm:t>
        <a:bodyPr/>
        <a:lstStyle/>
        <a:p>
          <a:endParaRPr lang="ru-RU"/>
        </a:p>
      </dgm:t>
    </dgm:pt>
    <dgm:pt modelId="{C42157F2-BCD4-4961-BA38-3012CFCA55B3}" type="sibTrans" cxnId="{3783AB61-D30D-4080-BB72-A49302C80C77}">
      <dgm:prSet/>
      <dgm:spPr/>
      <dgm:t>
        <a:bodyPr/>
        <a:lstStyle/>
        <a:p>
          <a:endParaRPr lang="ru-RU"/>
        </a:p>
      </dgm:t>
    </dgm:pt>
    <dgm:pt modelId="{6F344396-82E5-4CA3-8AF0-CB6B974DC7A9}">
      <dgm:prSet custT="1"/>
      <dgm:spPr/>
      <dgm:t>
        <a:bodyPr anchor="ctr"/>
        <a:lstStyle/>
        <a:p>
          <a:r>
            <a:rPr lang="ru-RU" sz="1200" dirty="0" smtClean="0"/>
            <a:t>Мастер красноречия. Его задача – обобщить опыт и поделиться мастерством</a:t>
          </a:r>
          <a:endParaRPr lang="ru-RU" sz="1200" dirty="0"/>
        </a:p>
      </dgm:t>
    </dgm:pt>
    <dgm:pt modelId="{FABB47FF-E224-4619-AAFA-B5BAF920DBCD}" type="parTrans" cxnId="{3B0DBF7B-4E74-4C72-BA3B-7FE3628F90A2}">
      <dgm:prSet/>
      <dgm:spPr/>
      <dgm:t>
        <a:bodyPr/>
        <a:lstStyle/>
        <a:p>
          <a:endParaRPr lang="ru-RU"/>
        </a:p>
      </dgm:t>
    </dgm:pt>
    <dgm:pt modelId="{A7920755-FAE4-4DA9-930F-FB1151A62D48}" type="sibTrans" cxnId="{3B0DBF7B-4E74-4C72-BA3B-7FE3628F90A2}">
      <dgm:prSet/>
      <dgm:spPr/>
      <dgm:t>
        <a:bodyPr/>
        <a:lstStyle/>
        <a:p>
          <a:endParaRPr lang="ru-RU"/>
        </a:p>
      </dgm:t>
    </dgm:pt>
    <dgm:pt modelId="{A216B8A7-C759-4C52-B153-30231E9E0AB5}">
      <dgm:prSet custT="1"/>
      <dgm:spPr/>
      <dgm:t>
        <a:bodyPr anchor="ctr"/>
        <a:lstStyle/>
        <a:p>
          <a:r>
            <a:rPr lang="ru-RU" sz="1200" dirty="0" smtClean="0"/>
            <a:t>Даст советы по использованию языковых средств выразительности, подскажет принятые речевые обороты, используемые при защите дипломной (курсовой) работы</a:t>
          </a:r>
          <a:endParaRPr lang="ru-RU" sz="1200" dirty="0"/>
        </a:p>
      </dgm:t>
    </dgm:pt>
    <dgm:pt modelId="{7980EDA7-0D35-4BA9-AEE2-FB1E111B2AF4}" type="parTrans" cxnId="{34980E8D-83D6-482F-87B3-441229486554}">
      <dgm:prSet/>
      <dgm:spPr/>
      <dgm:t>
        <a:bodyPr/>
        <a:lstStyle/>
        <a:p>
          <a:endParaRPr lang="ru-RU"/>
        </a:p>
      </dgm:t>
    </dgm:pt>
    <dgm:pt modelId="{B8FDB235-A5D2-4FF8-97BE-A4E189BEC9E6}" type="sibTrans" cxnId="{34980E8D-83D6-482F-87B3-441229486554}">
      <dgm:prSet/>
      <dgm:spPr/>
      <dgm:t>
        <a:bodyPr/>
        <a:lstStyle/>
        <a:p>
          <a:endParaRPr lang="ru-RU"/>
        </a:p>
      </dgm:t>
    </dgm:pt>
    <dgm:pt modelId="{8784137A-0163-4B4D-844F-2F150EE01415}">
      <dgm:prSet custT="1"/>
      <dgm:spPr/>
      <dgm:t>
        <a:bodyPr anchor="ctr"/>
        <a:lstStyle/>
        <a:p>
          <a:r>
            <a:rPr lang="ru-RU" sz="1200" dirty="0" smtClean="0"/>
            <a:t>Акцентирует внимание на критериях оценивания выступления, подскажет приемы снижения негативного воздействия замечаний</a:t>
          </a:r>
          <a:endParaRPr lang="ru-RU" sz="1200" dirty="0"/>
        </a:p>
      </dgm:t>
    </dgm:pt>
    <dgm:pt modelId="{A2E8A056-0697-4FF6-85BE-468F1F7F703F}" type="parTrans" cxnId="{EA273F6F-86A9-444E-A3A8-911723FFD245}">
      <dgm:prSet/>
      <dgm:spPr/>
      <dgm:t>
        <a:bodyPr/>
        <a:lstStyle/>
        <a:p>
          <a:endParaRPr lang="ru-RU"/>
        </a:p>
      </dgm:t>
    </dgm:pt>
    <dgm:pt modelId="{B8844E3B-A008-44F5-8BE9-269B81FEC880}" type="sibTrans" cxnId="{EA273F6F-86A9-444E-A3A8-911723FFD245}">
      <dgm:prSet/>
      <dgm:spPr/>
      <dgm:t>
        <a:bodyPr/>
        <a:lstStyle/>
        <a:p>
          <a:endParaRPr lang="ru-RU"/>
        </a:p>
      </dgm:t>
    </dgm:pt>
    <dgm:pt modelId="{F7EC39C0-7404-4649-A28A-3F988BD2B244}">
      <dgm:prSet custT="1"/>
      <dgm:spPr/>
      <dgm:t>
        <a:bodyPr anchor="ctr"/>
        <a:lstStyle/>
        <a:p>
          <a:r>
            <a:rPr lang="ru-RU" sz="1200" dirty="0" smtClean="0"/>
            <a:t>Представит советы преподавателей, выпускников и студентов старших курсов, защищавших свои проекты, поделится приметами и повеселит студенческими байками</a:t>
          </a:r>
          <a:endParaRPr lang="ru-RU" sz="1200" dirty="0"/>
        </a:p>
      </dgm:t>
    </dgm:pt>
    <dgm:pt modelId="{5DBAF409-576E-49E1-85D9-230A0C82B053}" type="parTrans" cxnId="{EE299460-303D-43FD-9233-F53C0BC51B57}">
      <dgm:prSet/>
      <dgm:spPr/>
      <dgm:t>
        <a:bodyPr/>
        <a:lstStyle/>
        <a:p>
          <a:endParaRPr lang="ru-RU"/>
        </a:p>
      </dgm:t>
    </dgm:pt>
    <dgm:pt modelId="{B13CBD78-541F-4034-8E2E-28BB45FE0B2B}" type="sibTrans" cxnId="{EE299460-303D-43FD-9233-F53C0BC51B57}">
      <dgm:prSet/>
      <dgm:spPr/>
      <dgm:t>
        <a:bodyPr/>
        <a:lstStyle/>
        <a:p>
          <a:endParaRPr lang="ru-RU"/>
        </a:p>
      </dgm:t>
    </dgm:pt>
    <dgm:pt modelId="{D4DD0FDE-6DBB-4E46-AA24-CCC165DD6A37}" type="pres">
      <dgm:prSet presAssocID="{A6339797-34EF-4FA0-A07B-6E026324EC4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5E9D12-6B93-4374-B868-5A68132754CD}" type="pres">
      <dgm:prSet presAssocID="{42700464-084E-4570-AEC6-1BCEA9686F48}" presName="root1" presStyleCnt="0"/>
      <dgm:spPr/>
      <dgm:t>
        <a:bodyPr/>
        <a:lstStyle/>
        <a:p>
          <a:endParaRPr lang="ru-RU"/>
        </a:p>
      </dgm:t>
    </dgm:pt>
    <dgm:pt modelId="{E017B8C6-1AEC-4722-9EBB-F5545289BC78}" type="pres">
      <dgm:prSet presAssocID="{42700464-084E-4570-AEC6-1BCEA9686F48}" presName="LevelOneTextNode" presStyleLbl="node0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7E3874-2582-43DC-80A4-4BFE8F8F3B16}" type="pres">
      <dgm:prSet presAssocID="{42700464-084E-4570-AEC6-1BCEA9686F48}" presName="level2hierChild" presStyleCnt="0"/>
      <dgm:spPr/>
      <dgm:t>
        <a:bodyPr/>
        <a:lstStyle/>
        <a:p>
          <a:endParaRPr lang="ru-RU"/>
        </a:p>
      </dgm:t>
    </dgm:pt>
    <dgm:pt modelId="{61F8F7A6-1633-4C5A-9D7C-CCB6538DF470}" type="pres">
      <dgm:prSet presAssocID="{D262148A-D9FD-4B4B-A60B-34086F78AF21}" presName="conn2-1" presStyleLbl="parChTrans1D2" presStyleIdx="0" presStyleCnt="6"/>
      <dgm:spPr/>
      <dgm:t>
        <a:bodyPr/>
        <a:lstStyle/>
        <a:p>
          <a:endParaRPr lang="ru-RU"/>
        </a:p>
      </dgm:t>
    </dgm:pt>
    <dgm:pt modelId="{1DA0159E-6690-44A7-A4AA-5B233EA6A7E6}" type="pres">
      <dgm:prSet presAssocID="{D262148A-D9FD-4B4B-A60B-34086F78AF21}" presName="connTx" presStyleLbl="parChTrans1D2" presStyleIdx="0" presStyleCnt="6"/>
      <dgm:spPr/>
      <dgm:t>
        <a:bodyPr/>
        <a:lstStyle/>
        <a:p>
          <a:endParaRPr lang="ru-RU"/>
        </a:p>
      </dgm:t>
    </dgm:pt>
    <dgm:pt modelId="{F9494461-6EA2-42D7-ADA6-B15DCC901A89}" type="pres">
      <dgm:prSet presAssocID="{68F5F9E3-C918-4A33-9064-47BBC19C901D}" presName="root2" presStyleCnt="0"/>
      <dgm:spPr/>
      <dgm:t>
        <a:bodyPr/>
        <a:lstStyle/>
        <a:p>
          <a:endParaRPr lang="ru-RU"/>
        </a:p>
      </dgm:t>
    </dgm:pt>
    <dgm:pt modelId="{B3B8DE1D-A99E-48F5-8D2E-0B159AA9D3CF}" type="pres">
      <dgm:prSet presAssocID="{68F5F9E3-C918-4A33-9064-47BBC19C901D}" presName="LevelTwoTextNode" presStyleLbl="node2" presStyleIdx="0" presStyleCnt="6" custScaleX="4584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FAC06F-A8CE-400C-9944-459390F4F88F}" type="pres">
      <dgm:prSet presAssocID="{68F5F9E3-C918-4A33-9064-47BBC19C901D}" presName="level3hierChild" presStyleCnt="0"/>
      <dgm:spPr/>
      <dgm:t>
        <a:bodyPr/>
        <a:lstStyle/>
        <a:p>
          <a:endParaRPr lang="ru-RU"/>
        </a:p>
      </dgm:t>
    </dgm:pt>
    <dgm:pt modelId="{0A8C5392-9E1E-4F76-A923-9A968EF42E73}" type="pres">
      <dgm:prSet presAssocID="{E3F437A4-6823-4BF1-8676-D46355F2B621}" presName="root1" presStyleCnt="0"/>
      <dgm:spPr/>
      <dgm:t>
        <a:bodyPr/>
        <a:lstStyle/>
        <a:p>
          <a:endParaRPr lang="ru-RU"/>
        </a:p>
      </dgm:t>
    </dgm:pt>
    <dgm:pt modelId="{C75CD823-EEAF-4030-A631-45E43C8AF422}" type="pres">
      <dgm:prSet presAssocID="{E3F437A4-6823-4BF1-8676-D46355F2B621}" presName="LevelOneTextNode" presStyleLbl="node0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D3AE16-5546-4EB5-B826-B999ABBF9683}" type="pres">
      <dgm:prSet presAssocID="{E3F437A4-6823-4BF1-8676-D46355F2B621}" presName="level2hierChild" presStyleCnt="0"/>
      <dgm:spPr/>
      <dgm:t>
        <a:bodyPr/>
        <a:lstStyle/>
        <a:p>
          <a:endParaRPr lang="ru-RU"/>
        </a:p>
      </dgm:t>
    </dgm:pt>
    <dgm:pt modelId="{78284D1F-D86E-468E-BA84-3BE3A633F002}" type="pres">
      <dgm:prSet presAssocID="{31D48CA5-B1B0-4DD7-B498-B5B89A160D7C}" presName="conn2-1" presStyleLbl="parChTrans1D2" presStyleIdx="1" presStyleCnt="6"/>
      <dgm:spPr/>
      <dgm:t>
        <a:bodyPr/>
        <a:lstStyle/>
        <a:p>
          <a:endParaRPr lang="ru-RU"/>
        </a:p>
      </dgm:t>
    </dgm:pt>
    <dgm:pt modelId="{FD6A6628-0301-43D7-98C5-2FED773BA8A8}" type="pres">
      <dgm:prSet presAssocID="{31D48CA5-B1B0-4DD7-B498-B5B89A160D7C}" presName="connTx" presStyleLbl="parChTrans1D2" presStyleIdx="1" presStyleCnt="6"/>
      <dgm:spPr/>
      <dgm:t>
        <a:bodyPr/>
        <a:lstStyle/>
        <a:p>
          <a:endParaRPr lang="ru-RU"/>
        </a:p>
      </dgm:t>
    </dgm:pt>
    <dgm:pt modelId="{2E14B5A0-B511-4D59-B59B-BEE3C45E585D}" type="pres">
      <dgm:prSet presAssocID="{E29420D3-BF4F-4CC5-9F3C-C18059460EFC}" presName="root2" presStyleCnt="0"/>
      <dgm:spPr/>
      <dgm:t>
        <a:bodyPr/>
        <a:lstStyle/>
        <a:p>
          <a:endParaRPr lang="ru-RU"/>
        </a:p>
      </dgm:t>
    </dgm:pt>
    <dgm:pt modelId="{96AE6344-2BA0-45AE-8CFB-21EE854D2164}" type="pres">
      <dgm:prSet presAssocID="{E29420D3-BF4F-4CC5-9F3C-C18059460EFC}" presName="LevelTwoTextNode" presStyleLbl="node2" presStyleIdx="1" presStyleCnt="6" custScaleX="4584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4FC134-DDFC-44F9-94FB-4396A5C648FE}" type="pres">
      <dgm:prSet presAssocID="{E29420D3-BF4F-4CC5-9F3C-C18059460EFC}" presName="level3hierChild" presStyleCnt="0"/>
      <dgm:spPr/>
      <dgm:t>
        <a:bodyPr/>
        <a:lstStyle/>
        <a:p>
          <a:endParaRPr lang="ru-RU"/>
        </a:p>
      </dgm:t>
    </dgm:pt>
    <dgm:pt modelId="{2AF6F12F-E92B-4DC0-9ED4-5F3DC12D11E2}" type="pres">
      <dgm:prSet presAssocID="{1F37ABD8-1E29-4C52-809A-CD111D414E06}" presName="root1" presStyleCnt="0"/>
      <dgm:spPr/>
      <dgm:t>
        <a:bodyPr/>
        <a:lstStyle/>
        <a:p>
          <a:endParaRPr lang="ru-RU"/>
        </a:p>
      </dgm:t>
    </dgm:pt>
    <dgm:pt modelId="{B822FF69-1F02-4A3D-9B05-547C7683C86D}" type="pres">
      <dgm:prSet presAssocID="{1F37ABD8-1E29-4C52-809A-CD111D414E06}" presName="LevelOneTextNode" presStyleLbl="node0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69AC69-0E59-4BFA-887F-E3A25ED05695}" type="pres">
      <dgm:prSet presAssocID="{1F37ABD8-1E29-4C52-809A-CD111D414E06}" presName="level2hierChild" presStyleCnt="0"/>
      <dgm:spPr/>
      <dgm:t>
        <a:bodyPr/>
        <a:lstStyle/>
        <a:p>
          <a:endParaRPr lang="ru-RU"/>
        </a:p>
      </dgm:t>
    </dgm:pt>
    <dgm:pt modelId="{6287B3E9-0C00-4477-B02B-0005F366C0EA}" type="pres">
      <dgm:prSet presAssocID="{FABB47FF-E224-4619-AAFA-B5BAF920DBCD}" presName="conn2-1" presStyleLbl="parChTrans1D2" presStyleIdx="2" presStyleCnt="6"/>
      <dgm:spPr/>
      <dgm:t>
        <a:bodyPr/>
        <a:lstStyle/>
        <a:p>
          <a:endParaRPr lang="ru-RU"/>
        </a:p>
      </dgm:t>
    </dgm:pt>
    <dgm:pt modelId="{2E31F6B8-D608-44DE-83AA-494195A35EE6}" type="pres">
      <dgm:prSet presAssocID="{FABB47FF-E224-4619-AAFA-B5BAF920DBCD}" presName="connTx" presStyleLbl="parChTrans1D2" presStyleIdx="2" presStyleCnt="6"/>
      <dgm:spPr/>
      <dgm:t>
        <a:bodyPr/>
        <a:lstStyle/>
        <a:p>
          <a:endParaRPr lang="ru-RU"/>
        </a:p>
      </dgm:t>
    </dgm:pt>
    <dgm:pt modelId="{3E10980B-30FE-48EA-8971-60B5604382D1}" type="pres">
      <dgm:prSet presAssocID="{6F344396-82E5-4CA3-8AF0-CB6B974DC7A9}" presName="root2" presStyleCnt="0"/>
      <dgm:spPr/>
      <dgm:t>
        <a:bodyPr/>
        <a:lstStyle/>
        <a:p>
          <a:endParaRPr lang="ru-RU"/>
        </a:p>
      </dgm:t>
    </dgm:pt>
    <dgm:pt modelId="{CD619482-94EB-4120-BC71-38CC52BA2171}" type="pres">
      <dgm:prSet presAssocID="{6F344396-82E5-4CA3-8AF0-CB6B974DC7A9}" presName="LevelTwoTextNode" presStyleLbl="node2" presStyleIdx="2" presStyleCnt="6" custScaleX="4584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AFD68A-396A-46D2-BE43-14B09042B380}" type="pres">
      <dgm:prSet presAssocID="{6F344396-82E5-4CA3-8AF0-CB6B974DC7A9}" presName="level3hierChild" presStyleCnt="0"/>
      <dgm:spPr/>
      <dgm:t>
        <a:bodyPr/>
        <a:lstStyle/>
        <a:p>
          <a:endParaRPr lang="ru-RU"/>
        </a:p>
      </dgm:t>
    </dgm:pt>
    <dgm:pt modelId="{F013D401-429A-406F-A3C7-E5F80B13A574}" type="pres">
      <dgm:prSet presAssocID="{1625B9A1-E6BA-4428-BE4B-A339AD6E7DFB}" presName="root1" presStyleCnt="0"/>
      <dgm:spPr/>
      <dgm:t>
        <a:bodyPr/>
        <a:lstStyle/>
        <a:p>
          <a:endParaRPr lang="ru-RU"/>
        </a:p>
      </dgm:t>
    </dgm:pt>
    <dgm:pt modelId="{63AC975C-A5C3-45DA-BB84-9ED18A914B6F}" type="pres">
      <dgm:prSet presAssocID="{1625B9A1-E6BA-4428-BE4B-A339AD6E7DFB}" presName="LevelOneTextNode" presStyleLbl="node0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BD59B2-1DB8-4147-8CA2-489FBE8F882D}" type="pres">
      <dgm:prSet presAssocID="{1625B9A1-E6BA-4428-BE4B-A339AD6E7DFB}" presName="level2hierChild" presStyleCnt="0"/>
      <dgm:spPr/>
      <dgm:t>
        <a:bodyPr/>
        <a:lstStyle/>
        <a:p>
          <a:endParaRPr lang="ru-RU"/>
        </a:p>
      </dgm:t>
    </dgm:pt>
    <dgm:pt modelId="{1CF56435-21AF-4FE8-8B20-E6920856983F}" type="pres">
      <dgm:prSet presAssocID="{7980EDA7-0D35-4BA9-AEE2-FB1E111B2AF4}" presName="conn2-1" presStyleLbl="parChTrans1D2" presStyleIdx="3" presStyleCnt="6"/>
      <dgm:spPr/>
      <dgm:t>
        <a:bodyPr/>
        <a:lstStyle/>
        <a:p>
          <a:endParaRPr lang="ru-RU"/>
        </a:p>
      </dgm:t>
    </dgm:pt>
    <dgm:pt modelId="{78482EDF-99CE-4613-AE2A-0636ADE026A8}" type="pres">
      <dgm:prSet presAssocID="{7980EDA7-0D35-4BA9-AEE2-FB1E111B2AF4}" presName="connTx" presStyleLbl="parChTrans1D2" presStyleIdx="3" presStyleCnt="6"/>
      <dgm:spPr/>
      <dgm:t>
        <a:bodyPr/>
        <a:lstStyle/>
        <a:p>
          <a:endParaRPr lang="ru-RU"/>
        </a:p>
      </dgm:t>
    </dgm:pt>
    <dgm:pt modelId="{8FF9982E-3C22-475B-97A9-9AD92F5582F5}" type="pres">
      <dgm:prSet presAssocID="{A216B8A7-C759-4C52-B153-30231E9E0AB5}" presName="root2" presStyleCnt="0"/>
      <dgm:spPr/>
      <dgm:t>
        <a:bodyPr/>
        <a:lstStyle/>
        <a:p>
          <a:endParaRPr lang="ru-RU"/>
        </a:p>
      </dgm:t>
    </dgm:pt>
    <dgm:pt modelId="{008ABF21-A3ED-4C10-A9D9-AE0CA11FC96B}" type="pres">
      <dgm:prSet presAssocID="{A216B8A7-C759-4C52-B153-30231E9E0AB5}" presName="LevelTwoTextNode" presStyleLbl="node2" presStyleIdx="3" presStyleCnt="6" custScaleX="4584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89336B-61CC-4927-B063-70702D195A31}" type="pres">
      <dgm:prSet presAssocID="{A216B8A7-C759-4C52-B153-30231E9E0AB5}" presName="level3hierChild" presStyleCnt="0"/>
      <dgm:spPr/>
      <dgm:t>
        <a:bodyPr/>
        <a:lstStyle/>
        <a:p>
          <a:endParaRPr lang="ru-RU"/>
        </a:p>
      </dgm:t>
    </dgm:pt>
    <dgm:pt modelId="{AC9B0444-7694-4C28-9479-0C4AEC31E52B}" type="pres">
      <dgm:prSet presAssocID="{59ECFC8D-5B7D-4030-AAB4-91BAD89C41F9}" presName="root1" presStyleCnt="0"/>
      <dgm:spPr/>
      <dgm:t>
        <a:bodyPr/>
        <a:lstStyle/>
        <a:p>
          <a:endParaRPr lang="ru-RU"/>
        </a:p>
      </dgm:t>
    </dgm:pt>
    <dgm:pt modelId="{F500EAA6-0ABB-427C-B325-5A9798B5AFC4}" type="pres">
      <dgm:prSet presAssocID="{59ECFC8D-5B7D-4030-AAB4-91BAD89C41F9}" presName="LevelOneTextNode" presStyleLbl="node0" presStyleIdx="4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14CC84-A303-466D-B4ED-769AB4CE5ADB}" type="pres">
      <dgm:prSet presAssocID="{59ECFC8D-5B7D-4030-AAB4-91BAD89C41F9}" presName="level2hierChild" presStyleCnt="0"/>
      <dgm:spPr/>
      <dgm:t>
        <a:bodyPr/>
        <a:lstStyle/>
        <a:p>
          <a:endParaRPr lang="ru-RU"/>
        </a:p>
      </dgm:t>
    </dgm:pt>
    <dgm:pt modelId="{379C21EB-AB92-4688-A134-B2A76D37259C}" type="pres">
      <dgm:prSet presAssocID="{A2E8A056-0697-4FF6-85BE-468F1F7F703F}" presName="conn2-1" presStyleLbl="parChTrans1D2" presStyleIdx="4" presStyleCnt="6"/>
      <dgm:spPr/>
      <dgm:t>
        <a:bodyPr/>
        <a:lstStyle/>
        <a:p>
          <a:endParaRPr lang="ru-RU"/>
        </a:p>
      </dgm:t>
    </dgm:pt>
    <dgm:pt modelId="{3E729CF0-7544-4542-9FE5-D4BF4E65E9FD}" type="pres">
      <dgm:prSet presAssocID="{A2E8A056-0697-4FF6-85BE-468F1F7F703F}" presName="connTx" presStyleLbl="parChTrans1D2" presStyleIdx="4" presStyleCnt="6"/>
      <dgm:spPr/>
      <dgm:t>
        <a:bodyPr/>
        <a:lstStyle/>
        <a:p>
          <a:endParaRPr lang="ru-RU"/>
        </a:p>
      </dgm:t>
    </dgm:pt>
    <dgm:pt modelId="{BCDFFD96-6AC3-4B62-9B6D-D39068946790}" type="pres">
      <dgm:prSet presAssocID="{8784137A-0163-4B4D-844F-2F150EE01415}" presName="root2" presStyleCnt="0"/>
      <dgm:spPr/>
      <dgm:t>
        <a:bodyPr/>
        <a:lstStyle/>
        <a:p>
          <a:endParaRPr lang="ru-RU"/>
        </a:p>
      </dgm:t>
    </dgm:pt>
    <dgm:pt modelId="{20CD6DAD-374B-4E2E-8F6A-EA9E9033B73D}" type="pres">
      <dgm:prSet presAssocID="{8784137A-0163-4B4D-844F-2F150EE01415}" presName="LevelTwoTextNode" presStyleLbl="node2" presStyleIdx="4" presStyleCnt="6" custScaleX="4584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269672-FC30-448A-AB04-09982C86EC1B}" type="pres">
      <dgm:prSet presAssocID="{8784137A-0163-4B4D-844F-2F150EE01415}" presName="level3hierChild" presStyleCnt="0"/>
      <dgm:spPr/>
      <dgm:t>
        <a:bodyPr/>
        <a:lstStyle/>
        <a:p>
          <a:endParaRPr lang="ru-RU"/>
        </a:p>
      </dgm:t>
    </dgm:pt>
    <dgm:pt modelId="{157687EF-6B63-460F-8459-795579B39CFA}" type="pres">
      <dgm:prSet presAssocID="{092AB56D-B457-4BD6-9C12-0DB750481ADB}" presName="root1" presStyleCnt="0"/>
      <dgm:spPr/>
      <dgm:t>
        <a:bodyPr/>
        <a:lstStyle/>
        <a:p>
          <a:endParaRPr lang="ru-RU"/>
        </a:p>
      </dgm:t>
    </dgm:pt>
    <dgm:pt modelId="{9C1117FD-FE83-4CB9-AAB3-E4706B94EE96}" type="pres">
      <dgm:prSet presAssocID="{092AB56D-B457-4BD6-9C12-0DB750481ADB}" presName="LevelOneTextNode" presStyleLbl="node0" presStyleIdx="5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8E9704-2D80-4264-95BB-26EAC0917915}" type="pres">
      <dgm:prSet presAssocID="{092AB56D-B457-4BD6-9C12-0DB750481ADB}" presName="level2hierChild" presStyleCnt="0"/>
      <dgm:spPr/>
      <dgm:t>
        <a:bodyPr/>
        <a:lstStyle/>
        <a:p>
          <a:endParaRPr lang="ru-RU"/>
        </a:p>
      </dgm:t>
    </dgm:pt>
    <dgm:pt modelId="{DA2B968D-EC1F-4BC4-8F6F-C011AB89BF4A}" type="pres">
      <dgm:prSet presAssocID="{5DBAF409-576E-49E1-85D9-230A0C82B053}" presName="conn2-1" presStyleLbl="parChTrans1D2" presStyleIdx="5" presStyleCnt="6"/>
      <dgm:spPr/>
      <dgm:t>
        <a:bodyPr/>
        <a:lstStyle/>
        <a:p>
          <a:endParaRPr lang="ru-RU"/>
        </a:p>
      </dgm:t>
    </dgm:pt>
    <dgm:pt modelId="{3D16BC26-0451-4B5D-BEF8-49E8F766E201}" type="pres">
      <dgm:prSet presAssocID="{5DBAF409-576E-49E1-85D9-230A0C82B053}" presName="connTx" presStyleLbl="parChTrans1D2" presStyleIdx="5" presStyleCnt="6"/>
      <dgm:spPr/>
      <dgm:t>
        <a:bodyPr/>
        <a:lstStyle/>
        <a:p>
          <a:endParaRPr lang="ru-RU"/>
        </a:p>
      </dgm:t>
    </dgm:pt>
    <dgm:pt modelId="{947F70B9-5534-4248-9453-1D38A9D96F2E}" type="pres">
      <dgm:prSet presAssocID="{F7EC39C0-7404-4649-A28A-3F988BD2B244}" presName="root2" presStyleCnt="0"/>
      <dgm:spPr/>
      <dgm:t>
        <a:bodyPr/>
        <a:lstStyle/>
        <a:p>
          <a:endParaRPr lang="ru-RU"/>
        </a:p>
      </dgm:t>
    </dgm:pt>
    <dgm:pt modelId="{547BCA44-1DBD-45B0-A660-699CBCB8279F}" type="pres">
      <dgm:prSet presAssocID="{F7EC39C0-7404-4649-A28A-3F988BD2B244}" presName="LevelTwoTextNode" presStyleLbl="node2" presStyleIdx="5" presStyleCnt="6" custScaleX="4584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BE13DF-0204-4449-88EB-2EFA17BEEEBC}" type="pres">
      <dgm:prSet presAssocID="{F7EC39C0-7404-4649-A28A-3F988BD2B244}" presName="level3hierChild" presStyleCnt="0"/>
      <dgm:spPr/>
      <dgm:t>
        <a:bodyPr/>
        <a:lstStyle/>
        <a:p>
          <a:endParaRPr lang="ru-RU"/>
        </a:p>
      </dgm:t>
    </dgm:pt>
  </dgm:ptLst>
  <dgm:cxnLst>
    <dgm:cxn modelId="{34980E8D-83D6-482F-87B3-441229486554}" srcId="{1625B9A1-E6BA-4428-BE4B-A339AD6E7DFB}" destId="{A216B8A7-C759-4C52-B153-30231E9E0AB5}" srcOrd="0" destOrd="0" parTransId="{7980EDA7-0D35-4BA9-AEE2-FB1E111B2AF4}" sibTransId="{B8FDB235-A5D2-4FF8-97BE-A4E189BEC9E6}"/>
    <dgm:cxn modelId="{C11D7F54-BFAF-40A1-9AD0-384D01E5D3A0}" type="presOf" srcId="{5DBAF409-576E-49E1-85D9-230A0C82B053}" destId="{DA2B968D-EC1F-4BC4-8F6F-C011AB89BF4A}" srcOrd="0" destOrd="0" presId="urn:microsoft.com/office/officeart/2005/8/layout/hierarchy2"/>
    <dgm:cxn modelId="{90CBE23A-131B-4820-A63E-975A070343B7}" srcId="{A6339797-34EF-4FA0-A07B-6E026324EC43}" destId="{59ECFC8D-5B7D-4030-AAB4-91BAD89C41F9}" srcOrd="4" destOrd="0" parTransId="{F6338B1B-72EF-4627-B889-3B1271E3EBE4}" sibTransId="{3898FAE9-923D-42BE-B730-8472BFBA542E}"/>
    <dgm:cxn modelId="{AAFB904F-DD94-48A2-9F5F-C1026D7A614D}" type="presOf" srcId="{F7EC39C0-7404-4649-A28A-3F988BD2B244}" destId="{547BCA44-1DBD-45B0-A660-699CBCB8279F}" srcOrd="0" destOrd="0" presId="urn:microsoft.com/office/officeart/2005/8/layout/hierarchy2"/>
    <dgm:cxn modelId="{B7E50DA5-E28D-4175-B6E1-B0039B4251B3}" srcId="{A6339797-34EF-4FA0-A07B-6E026324EC43}" destId="{E3F437A4-6823-4BF1-8676-D46355F2B621}" srcOrd="1" destOrd="0" parTransId="{6D92173B-5262-4696-BEE4-4A27371CA17E}" sibTransId="{0BF71E57-FB91-4792-9A3E-DB7DC4CDC598}"/>
    <dgm:cxn modelId="{16323EA3-D423-4AA9-88ED-98920EB5EE64}" srcId="{42700464-084E-4570-AEC6-1BCEA9686F48}" destId="{68F5F9E3-C918-4A33-9064-47BBC19C901D}" srcOrd="0" destOrd="0" parTransId="{D262148A-D9FD-4B4B-A60B-34086F78AF21}" sibTransId="{96EC4237-D462-4363-8470-4864667606C4}"/>
    <dgm:cxn modelId="{F8D7BB90-FADA-4867-B832-1B3873A29A34}" type="presOf" srcId="{FABB47FF-E224-4619-AAFA-B5BAF920DBCD}" destId="{2E31F6B8-D608-44DE-83AA-494195A35EE6}" srcOrd="1" destOrd="0" presId="urn:microsoft.com/office/officeart/2005/8/layout/hierarchy2"/>
    <dgm:cxn modelId="{C1F89DBA-3746-4FD2-8D75-28118E5B0F6A}" type="presOf" srcId="{FABB47FF-E224-4619-AAFA-B5BAF920DBCD}" destId="{6287B3E9-0C00-4477-B02B-0005F366C0EA}" srcOrd="0" destOrd="0" presId="urn:microsoft.com/office/officeart/2005/8/layout/hierarchy2"/>
    <dgm:cxn modelId="{B4A14DBE-5E54-45D7-A428-0C3936B00C1B}" type="presOf" srcId="{68F5F9E3-C918-4A33-9064-47BBC19C901D}" destId="{B3B8DE1D-A99E-48F5-8D2E-0B159AA9D3CF}" srcOrd="0" destOrd="0" presId="urn:microsoft.com/office/officeart/2005/8/layout/hierarchy2"/>
    <dgm:cxn modelId="{A3497E24-B4FF-4178-A557-F90A26476416}" srcId="{A6339797-34EF-4FA0-A07B-6E026324EC43}" destId="{1625B9A1-E6BA-4428-BE4B-A339AD6E7DFB}" srcOrd="3" destOrd="0" parTransId="{2D3C3318-9553-4B37-8997-3BAB10B15E82}" sibTransId="{84947B45-71E3-43CA-ABBB-7C42DA21A12B}"/>
    <dgm:cxn modelId="{8CD5EDEB-6DEA-4305-A6FB-005EBD197E51}" type="presOf" srcId="{6F344396-82E5-4CA3-8AF0-CB6B974DC7A9}" destId="{CD619482-94EB-4120-BC71-38CC52BA2171}" srcOrd="0" destOrd="0" presId="urn:microsoft.com/office/officeart/2005/8/layout/hierarchy2"/>
    <dgm:cxn modelId="{3783AB61-D30D-4080-BB72-A49302C80C77}" srcId="{E3F437A4-6823-4BF1-8676-D46355F2B621}" destId="{E29420D3-BF4F-4CC5-9F3C-C18059460EFC}" srcOrd="0" destOrd="0" parTransId="{31D48CA5-B1B0-4DD7-B498-B5B89A160D7C}" sibTransId="{C42157F2-BCD4-4961-BA38-3012CFCA55B3}"/>
    <dgm:cxn modelId="{4687DC40-8F0E-48BA-A8AE-DC5179C56E84}" type="presOf" srcId="{A6339797-34EF-4FA0-A07B-6E026324EC43}" destId="{D4DD0FDE-6DBB-4E46-AA24-CCC165DD6A37}" srcOrd="0" destOrd="0" presId="urn:microsoft.com/office/officeart/2005/8/layout/hierarchy2"/>
    <dgm:cxn modelId="{40A157B2-7B6E-408C-89F0-0BCE4412EE81}" type="presOf" srcId="{31D48CA5-B1B0-4DD7-B498-B5B89A160D7C}" destId="{FD6A6628-0301-43D7-98C5-2FED773BA8A8}" srcOrd="1" destOrd="0" presId="urn:microsoft.com/office/officeart/2005/8/layout/hierarchy2"/>
    <dgm:cxn modelId="{CC0EE7DA-B4BC-434A-9B7E-D073BB821773}" type="presOf" srcId="{A216B8A7-C759-4C52-B153-30231E9E0AB5}" destId="{008ABF21-A3ED-4C10-A9D9-AE0CA11FC96B}" srcOrd="0" destOrd="0" presId="urn:microsoft.com/office/officeart/2005/8/layout/hierarchy2"/>
    <dgm:cxn modelId="{799D4373-E8D8-40EF-8BC4-13D59FFDCC8A}" type="presOf" srcId="{8784137A-0163-4B4D-844F-2F150EE01415}" destId="{20CD6DAD-374B-4E2E-8F6A-EA9E9033B73D}" srcOrd="0" destOrd="0" presId="urn:microsoft.com/office/officeart/2005/8/layout/hierarchy2"/>
    <dgm:cxn modelId="{4D85DB13-C9C7-4AEE-A010-6F044799F435}" type="presOf" srcId="{D262148A-D9FD-4B4B-A60B-34086F78AF21}" destId="{1DA0159E-6690-44A7-A4AA-5B233EA6A7E6}" srcOrd="1" destOrd="0" presId="urn:microsoft.com/office/officeart/2005/8/layout/hierarchy2"/>
    <dgm:cxn modelId="{1C804041-C0E5-48D6-B756-9D5B5E0626EA}" srcId="{A6339797-34EF-4FA0-A07B-6E026324EC43}" destId="{1F37ABD8-1E29-4C52-809A-CD111D414E06}" srcOrd="2" destOrd="0" parTransId="{89A88694-F560-4BD4-B7F0-6F7AEFA349D3}" sibTransId="{6DF67D23-ACB8-4FEF-855A-565CC107D48C}"/>
    <dgm:cxn modelId="{B9F1A2B9-729F-4680-A2B8-F98475D254D8}" type="presOf" srcId="{E3F437A4-6823-4BF1-8676-D46355F2B621}" destId="{C75CD823-EEAF-4030-A631-45E43C8AF422}" srcOrd="0" destOrd="0" presId="urn:microsoft.com/office/officeart/2005/8/layout/hierarchy2"/>
    <dgm:cxn modelId="{36FF67D2-85AB-44F5-9BCB-33293BA601CC}" type="presOf" srcId="{7980EDA7-0D35-4BA9-AEE2-FB1E111B2AF4}" destId="{78482EDF-99CE-4613-AE2A-0636ADE026A8}" srcOrd="1" destOrd="0" presId="urn:microsoft.com/office/officeart/2005/8/layout/hierarchy2"/>
    <dgm:cxn modelId="{8AF92081-1CAC-4B5A-922A-91EAA0F913A7}" type="presOf" srcId="{5DBAF409-576E-49E1-85D9-230A0C82B053}" destId="{3D16BC26-0451-4B5D-BEF8-49E8F766E201}" srcOrd="1" destOrd="0" presId="urn:microsoft.com/office/officeart/2005/8/layout/hierarchy2"/>
    <dgm:cxn modelId="{6B282390-9453-4DA9-9FDE-91E49B1A8BB7}" type="presOf" srcId="{092AB56D-B457-4BD6-9C12-0DB750481ADB}" destId="{9C1117FD-FE83-4CB9-AAB3-E4706B94EE96}" srcOrd="0" destOrd="0" presId="urn:microsoft.com/office/officeart/2005/8/layout/hierarchy2"/>
    <dgm:cxn modelId="{1D795102-CA56-4185-8482-484EF4055D59}" type="presOf" srcId="{A2E8A056-0697-4FF6-85BE-468F1F7F703F}" destId="{3E729CF0-7544-4542-9FE5-D4BF4E65E9FD}" srcOrd="1" destOrd="0" presId="urn:microsoft.com/office/officeart/2005/8/layout/hierarchy2"/>
    <dgm:cxn modelId="{64462922-4F9E-4916-BEED-F69CC6D5852A}" type="presOf" srcId="{E29420D3-BF4F-4CC5-9F3C-C18059460EFC}" destId="{96AE6344-2BA0-45AE-8CFB-21EE854D2164}" srcOrd="0" destOrd="0" presId="urn:microsoft.com/office/officeart/2005/8/layout/hierarchy2"/>
    <dgm:cxn modelId="{AF21F45E-48BC-4015-B774-B108924D1821}" srcId="{A6339797-34EF-4FA0-A07B-6E026324EC43}" destId="{42700464-084E-4570-AEC6-1BCEA9686F48}" srcOrd="0" destOrd="0" parTransId="{9BFF5321-900C-4708-B8F9-361967E8C763}" sibTransId="{3BF8478F-0A07-4410-965B-F1B9A4259330}"/>
    <dgm:cxn modelId="{3B0DBF7B-4E74-4C72-BA3B-7FE3628F90A2}" srcId="{1F37ABD8-1E29-4C52-809A-CD111D414E06}" destId="{6F344396-82E5-4CA3-8AF0-CB6B974DC7A9}" srcOrd="0" destOrd="0" parTransId="{FABB47FF-E224-4619-AAFA-B5BAF920DBCD}" sibTransId="{A7920755-FAE4-4DA9-930F-FB1151A62D48}"/>
    <dgm:cxn modelId="{EBCB21A0-ADB2-487F-A1EA-3714C595F411}" type="presOf" srcId="{A2E8A056-0697-4FF6-85BE-468F1F7F703F}" destId="{379C21EB-AB92-4688-A134-B2A76D37259C}" srcOrd="0" destOrd="0" presId="urn:microsoft.com/office/officeart/2005/8/layout/hierarchy2"/>
    <dgm:cxn modelId="{EE299460-303D-43FD-9233-F53C0BC51B57}" srcId="{092AB56D-B457-4BD6-9C12-0DB750481ADB}" destId="{F7EC39C0-7404-4649-A28A-3F988BD2B244}" srcOrd="0" destOrd="0" parTransId="{5DBAF409-576E-49E1-85D9-230A0C82B053}" sibTransId="{B13CBD78-541F-4034-8E2E-28BB45FE0B2B}"/>
    <dgm:cxn modelId="{12481079-36A4-4A20-AD19-AEB52E8CEC9A}" type="presOf" srcId="{42700464-084E-4570-AEC6-1BCEA9686F48}" destId="{E017B8C6-1AEC-4722-9EBB-F5545289BC78}" srcOrd="0" destOrd="0" presId="urn:microsoft.com/office/officeart/2005/8/layout/hierarchy2"/>
    <dgm:cxn modelId="{22DC1334-9A2B-46E9-8281-569010DDF5E3}" type="presOf" srcId="{7980EDA7-0D35-4BA9-AEE2-FB1E111B2AF4}" destId="{1CF56435-21AF-4FE8-8B20-E6920856983F}" srcOrd="0" destOrd="0" presId="urn:microsoft.com/office/officeart/2005/8/layout/hierarchy2"/>
    <dgm:cxn modelId="{AF2924C6-9630-4CA6-84E9-73E99C0E7419}" type="presOf" srcId="{1F37ABD8-1E29-4C52-809A-CD111D414E06}" destId="{B822FF69-1F02-4A3D-9B05-547C7683C86D}" srcOrd="0" destOrd="0" presId="urn:microsoft.com/office/officeart/2005/8/layout/hierarchy2"/>
    <dgm:cxn modelId="{110A7222-9A3B-427A-9E38-94BFFAB9781E}" type="presOf" srcId="{1625B9A1-E6BA-4428-BE4B-A339AD6E7DFB}" destId="{63AC975C-A5C3-45DA-BB84-9ED18A914B6F}" srcOrd="0" destOrd="0" presId="urn:microsoft.com/office/officeart/2005/8/layout/hierarchy2"/>
    <dgm:cxn modelId="{A8F8AAAA-E07D-4715-BF6B-05E890CEE965}" type="presOf" srcId="{59ECFC8D-5B7D-4030-AAB4-91BAD89C41F9}" destId="{F500EAA6-0ABB-427C-B325-5A9798B5AFC4}" srcOrd="0" destOrd="0" presId="urn:microsoft.com/office/officeart/2005/8/layout/hierarchy2"/>
    <dgm:cxn modelId="{EA273F6F-86A9-444E-A3A8-911723FFD245}" srcId="{59ECFC8D-5B7D-4030-AAB4-91BAD89C41F9}" destId="{8784137A-0163-4B4D-844F-2F150EE01415}" srcOrd="0" destOrd="0" parTransId="{A2E8A056-0697-4FF6-85BE-468F1F7F703F}" sibTransId="{B8844E3B-A008-44F5-8BE9-269B81FEC880}"/>
    <dgm:cxn modelId="{EEBE7C0A-8877-4252-A8B3-F093952B3DE1}" srcId="{A6339797-34EF-4FA0-A07B-6E026324EC43}" destId="{092AB56D-B457-4BD6-9C12-0DB750481ADB}" srcOrd="5" destOrd="0" parTransId="{7B79B870-06D8-4A40-9F45-19307FB483EB}" sibTransId="{A677BE34-D096-4ED9-ACBD-2113BAD8C78F}"/>
    <dgm:cxn modelId="{88126A4B-03E4-43CC-B0EB-71B3CAE14189}" type="presOf" srcId="{D262148A-D9FD-4B4B-A60B-34086F78AF21}" destId="{61F8F7A6-1633-4C5A-9D7C-CCB6538DF470}" srcOrd="0" destOrd="0" presId="urn:microsoft.com/office/officeart/2005/8/layout/hierarchy2"/>
    <dgm:cxn modelId="{111B7279-1E37-4FE0-8CA9-4B6CD76C308A}" type="presOf" srcId="{31D48CA5-B1B0-4DD7-B498-B5B89A160D7C}" destId="{78284D1F-D86E-468E-BA84-3BE3A633F002}" srcOrd="0" destOrd="0" presId="urn:microsoft.com/office/officeart/2005/8/layout/hierarchy2"/>
    <dgm:cxn modelId="{09783656-10DC-4722-A64F-42EE4D535B99}" type="presParOf" srcId="{D4DD0FDE-6DBB-4E46-AA24-CCC165DD6A37}" destId="{665E9D12-6B93-4374-B868-5A68132754CD}" srcOrd="0" destOrd="0" presId="urn:microsoft.com/office/officeart/2005/8/layout/hierarchy2"/>
    <dgm:cxn modelId="{B23429DE-7E32-4178-A1D8-83CB6AD9FD84}" type="presParOf" srcId="{665E9D12-6B93-4374-B868-5A68132754CD}" destId="{E017B8C6-1AEC-4722-9EBB-F5545289BC78}" srcOrd="0" destOrd="0" presId="urn:microsoft.com/office/officeart/2005/8/layout/hierarchy2"/>
    <dgm:cxn modelId="{8F56979B-351E-4FC9-A180-71E9DC106F82}" type="presParOf" srcId="{665E9D12-6B93-4374-B868-5A68132754CD}" destId="{3A7E3874-2582-43DC-80A4-4BFE8F8F3B16}" srcOrd="1" destOrd="0" presId="urn:microsoft.com/office/officeart/2005/8/layout/hierarchy2"/>
    <dgm:cxn modelId="{65FC10B4-54F1-41A6-83B3-FA280C662834}" type="presParOf" srcId="{3A7E3874-2582-43DC-80A4-4BFE8F8F3B16}" destId="{61F8F7A6-1633-4C5A-9D7C-CCB6538DF470}" srcOrd="0" destOrd="0" presId="urn:microsoft.com/office/officeart/2005/8/layout/hierarchy2"/>
    <dgm:cxn modelId="{0D07E355-74C4-46DA-A3E8-40B3E23D7327}" type="presParOf" srcId="{61F8F7A6-1633-4C5A-9D7C-CCB6538DF470}" destId="{1DA0159E-6690-44A7-A4AA-5B233EA6A7E6}" srcOrd="0" destOrd="0" presId="urn:microsoft.com/office/officeart/2005/8/layout/hierarchy2"/>
    <dgm:cxn modelId="{38047198-4472-41F9-AA03-3808A9E53888}" type="presParOf" srcId="{3A7E3874-2582-43DC-80A4-4BFE8F8F3B16}" destId="{F9494461-6EA2-42D7-ADA6-B15DCC901A89}" srcOrd="1" destOrd="0" presId="urn:microsoft.com/office/officeart/2005/8/layout/hierarchy2"/>
    <dgm:cxn modelId="{18EA7300-3309-44F8-A26A-C0A3B177B058}" type="presParOf" srcId="{F9494461-6EA2-42D7-ADA6-B15DCC901A89}" destId="{B3B8DE1D-A99E-48F5-8D2E-0B159AA9D3CF}" srcOrd="0" destOrd="0" presId="urn:microsoft.com/office/officeart/2005/8/layout/hierarchy2"/>
    <dgm:cxn modelId="{1735132A-1A95-440D-88B4-422CB1E9C321}" type="presParOf" srcId="{F9494461-6EA2-42D7-ADA6-B15DCC901A89}" destId="{B1FAC06F-A8CE-400C-9944-459390F4F88F}" srcOrd="1" destOrd="0" presId="urn:microsoft.com/office/officeart/2005/8/layout/hierarchy2"/>
    <dgm:cxn modelId="{C6D907FC-6EFE-4CD5-B793-C0226360C9EC}" type="presParOf" srcId="{D4DD0FDE-6DBB-4E46-AA24-CCC165DD6A37}" destId="{0A8C5392-9E1E-4F76-A923-9A968EF42E73}" srcOrd="1" destOrd="0" presId="urn:microsoft.com/office/officeart/2005/8/layout/hierarchy2"/>
    <dgm:cxn modelId="{DE42B0B9-83D1-4144-B351-3C0E2B01777F}" type="presParOf" srcId="{0A8C5392-9E1E-4F76-A923-9A968EF42E73}" destId="{C75CD823-EEAF-4030-A631-45E43C8AF422}" srcOrd="0" destOrd="0" presId="urn:microsoft.com/office/officeart/2005/8/layout/hierarchy2"/>
    <dgm:cxn modelId="{3627C81F-81BD-4615-BBA6-D11E5C329B03}" type="presParOf" srcId="{0A8C5392-9E1E-4F76-A923-9A968EF42E73}" destId="{8ED3AE16-5546-4EB5-B826-B999ABBF9683}" srcOrd="1" destOrd="0" presId="urn:microsoft.com/office/officeart/2005/8/layout/hierarchy2"/>
    <dgm:cxn modelId="{F31C52E5-C0C1-491F-8728-16329BD86B83}" type="presParOf" srcId="{8ED3AE16-5546-4EB5-B826-B999ABBF9683}" destId="{78284D1F-D86E-468E-BA84-3BE3A633F002}" srcOrd="0" destOrd="0" presId="urn:microsoft.com/office/officeart/2005/8/layout/hierarchy2"/>
    <dgm:cxn modelId="{23BA94AC-7D0E-4705-BF71-B92E30DA41A6}" type="presParOf" srcId="{78284D1F-D86E-468E-BA84-3BE3A633F002}" destId="{FD6A6628-0301-43D7-98C5-2FED773BA8A8}" srcOrd="0" destOrd="0" presId="urn:microsoft.com/office/officeart/2005/8/layout/hierarchy2"/>
    <dgm:cxn modelId="{D2BC20C8-9D2F-40B8-9D1B-20400441C0E6}" type="presParOf" srcId="{8ED3AE16-5546-4EB5-B826-B999ABBF9683}" destId="{2E14B5A0-B511-4D59-B59B-BEE3C45E585D}" srcOrd="1" destOrd="0" presId="urn:microsoft.com/office/officeart/2005/8/layout/hierarchy2"/>
    <dgm:cxn modelId="{0B1AE7A5-6C3E-4EDA-904F-7FCBCBAAD559}" type="presParOf" srcId="{2E14B5A0-B511-4D59-B59B-BEE3C45E585D}" destId="{96AE6344-2BA0-45AE-8CFB-21EE854D2164}" srcOrd="0" destOrd="0" presId="urn:microsoft.com/office/officeart/2005/8/layout/hierarchy2"/>
    <dgm:cxn modelId="{78424DE3-5DBD-476E-878C-0616BB719B9F}" type="presParOf" srcId="{2E14B5A0-B511-4D59-B59B-BEE3C45E585D}" destId="{D24FC134-DDFC-44F9-94FB-4396A5C648FE}" srcOrd="1" destOrd="0" presId="urn:microsoft.com/office/officeart/2005/8/layout/hierarchy2"/>
    <dgm:cxn modelId="{5E1985FE-A1A3-4593-8439-C37F8C6C4822}" type="presParOf" srcId="{D4DD0FDE-6DBB-4E46-AA24-CCC165DD6A37}" destId="{2AF6F12F-E92B-4DC0-9ED4-5F3DC12D11E2}" srcOrd="2" destOrd="0" presId="urn:microsoft.com/office/officeart/2005/8/layout/hierarchy2"/>
    <dgm:cxn modelId="{2665144C-4660-43E1-8062-2603F6C2666C}" type="presParOf" srcId="{2AF6F12F-E92B-4DC0-9ED4-5F3DC12D11E2}" destId="{B822FF69-1F02-4A3D-9B05-547C7683C86D}" srcOrd="0" destOrd="0" presId="urn:microsoft.com/office/officeart/2005/8/layout/hierarchy2"/>
    <dgm:cxn modelId="{E7E70F6A-AB88-4108-9359-BD7B64A9071A}" type="presParOf" srcId="{2AF6F12F-E92B-4DC0-9ED4-5F3DC12D11E2}" destId="{5A69AC69-0E59-4BFA-887F-E3A25ED05695}" srcOrd="1" destOrd="0" presId="urn:microsoft.com/office/officeart/2005/8/layout/hierarchy2"/>
    <dgm:cxn modelId="{2EFB5E90-5365-4353-B815-BDB50B9E3246}" type="presParOf" srcId="{5A69AC69-0E59-4BFA-887F-E3A25ED05695}" destId="{6287B3E9-0C00-4477-B02B-0005F366C0EA}" srcOrd="0" destOrd="0" presId="urn:microsoft.com/office/officeart/2005/8/layout/hierarchy2"/>
    <dgm:cxn modelId="{FE8BA73C-55A9-48D6-B5D3-3C14D0E44FF9}" type="presParOf" srcId="{6287B3E9-0C00-4477-B02B-0005F366C0EA}" destId="{2E31F6B8-D608-44DE-83AA-494195A35EE6}" srcOrd="0" destOrd="0" presId="urn:microsoft.com/office/officeart/2005/8/layout/hierarchy2"/>
    <dgm:cxn modelId="{BF752E7E-FA03-4074-B5F8-C43302895FBB}" type="presParOf" srcId="{5A69AC69-0E59-4BFA-887F-E3A25ED05695}" destId="{3E10980B-30FE-48EA-8971-60B5604382D1}" srcOrd="1" destOrd="0" presId="urn:microsoft.com/office/officeart/2005/8/layout/hierarchy2"/>
    <dgm:cxn modelId="{FDAD0BBA-9843-45C3-BE07-14A13B4FBD8A}" type="presParOf" srcId="{3E10980B-30FE-48EA-8971-60B5604382D1}" destId="{CD619482-94EB-4120-BC71-38CC52BA2171}" srcOrd="0" destOrd="0" presId="urn:microsoft.com/office/officeart/2005/8/layout/hierarchy2"/>
    <dgm:cxn modelId="{1B2C5CB9-901B-4E2A-9242-26C9DA9EADBD}" type="presParOf" srcId="{3E10980B-30FE-48EA-8971-60B5604382D1}" destId="{FBAFD68A-396A-46D2-BE43-14B09042B380}" srcOrd="1" destOrd="0" presId="urn:microsoft.com/office/officeart/2005/8/layout/hierarchy2"/>
    <dgm:cxn modelId="{51B5D23F-57DA-4511-B227-C4CAD6CBE8EB}" type="presParOf" srcId="{D4DD0FDE-6DBB-4E46-AA24-CCC165DD6A37}" destId="{F013D401-429A-406F-A3C7-E5F80B13A574}" srcOrd="3" destOrd="0" presId="urn:microsoft.com/office/officeart/2005/8/layout/hierarchy2"/>
    <dgm:cxn modelId="{D9016AC2-A472-457D-BC7C-26E14E377A4C}" type="presParOf" srcId="{F013D401-429A-406F-A3C7-E5F80B13A574}" destId="{63AC975C-A5C3-45DA-BB84-9ED18A914B6F}" srcOrd="0" destOrd="0" presId="urn:microsoft.com/office/officeart/2005/8/layout/hierarchy2"/>
    <dgm:cxn modelId="{1E98C121-2046-4C11-BD5D-F32692ECC61A}" type="presParOf" srcId="{F013D401-429A-406F-A3C7-E5F80B13A574}" destId="{6CBD59B2-1DB8-4147-8CA2-489FBE8F882D}" srcOrd="1" destOrd="0" presId="urn:microsoft.com/office/officeart/2005/8/layout/hierarchy2"/>
    <dgm:cxn modelId="{18927FE3-9394-45DF-BA80-533D9B39D345}" type="presParOf" srcId="{6CBD59B2-1DB8-4147-8CA2-489FBE8F882D}" destId="{1CF56435-21AF-4FE8-8B20-E6920856983F}" srcOrd="0" destOrd="0" presId="urn:microsoft.com/office/officeart/2005/8/layout/hierarchy2"/>
    <dgm:cxn modelId="{4255179E-3A46-4407-BA1F-1D1A7D3B0092}" type="presParOf" srcId="{1CF56435-21AF-4FE8-8B20-E6920856983F}" destId="{78482EDF-99CE-4613-AE2A-0636ADE026A8}" srcOrd="0" destOrd="0" presId="urn:microsoft.com/office/officeart/2005/8/layout/hierarchy2"/>
    <dgm:cxn modelId="{44F40F01-3E1A-4BAE-A9E5-F77B646987FD}" type="presParOf" srcId="{6CBD59B2-1DB8-4147-8CA2-489FBE8F882D}" destId="{8FF9982E-3C22-475B-97A9-9AD92F5582F5}" srcOrd="1" destOrd="0" presId="urn:microsoft.com/office/officeart/2005/8/layout/hierarchy2"/>
    <dgm:cxn modelId="{DB98C003-3D34-4B24-9025-4A10FA5F19C4}" type="presParOf" srcId="{8FF9982E-3C22-475B-97A9-9AD92F5582F5}" destId="{008ABF21-A3ED-4C10-A9D9-AE0CA11FC96B}" srcOrd="0" destOrd="0" presId="urn:microsoft.com/office/officeart/2005/8/layout/hierarchy2"/>
    <dgm:cxn modelId="{C8F91C07-B71B-4B2F-8CC6-1A70E975E9EA}" type="presParOf" srcId="{8FF9982E-3C22-475B-97A9-9AD92F5582F5}" destId="{2489336B-61CC-4927-B063-70702D195A31}" srcOrd="1" destOrd="0" presId="urn:microsoft.com/office/officeart/2005/8/layout/hierarchy2"/>
    <dgm:cxn modelId="{FE3EDB98-D087-4C82-93CC-1918EAB0A7B6}" type="presParOf" srcId="{D4DD0FDE-6DBB-4E46-AA24-CCC165DD6A37}" destId="{AC9B0444-7694-4C28-9479-0C4AEC31E52B}" srcOrd="4" destOrd="0" presId="urn:microsoft.com/office/officeart/2005/8/layout/hierarchy2"/>
    <dgm:cxn modelId="{026E78FB-66AE-4834-80B8-ADA160D97114}" type="presParOf" srcId="{AC9B0444-7694-4C28-9479-0C4AEC31E52B}" destId="{F500EAA6-0ABB-427C-B325-5A9798B5AFC4}" srcOrd="0" destOrd="0" presId="urn:microsoft.com/office/officeart/2005/8/layout/hierarchy2"/>
    <dgm:cxn modelId="{73DA74DF-B91A-4314-BBA4-D5C731B6CA7B}" type="presParOf" srcId="{AC9B0444-7694-4C28-9479-0C4AEC31E52B}" destId="{B214CC84-A303-466D-B4ED-769AB4CE5ADB}" srcOrd="1" destOrd="0" presId="urn:microsoft.com/office/officeart/2005/8/layout/hierarchy2"/>
    <dgm:cxn modelId="{84E2848E-36B3-438F-A6E9-D643FAD8D0A9}" type="presParOf" srcId="{B214CC84-A303-466D-B4ED-769AB4CE5ADB}" destId="{379C21EB-AB92-4688-A134-B2A76D37259C}" srcOrd="0" destOrd="0" presId="urn:microsoft.com/office/officeart/2005/8/layout/hierarchy2"/>
    <dgm:cxn modelId="{912A8498-D326-4685-8F32-0C336BF95317}" type="presParOf" srcId="{379C21EB-AB92-4688-A134-B2A76D37259C}" destId="{3E729CF0-7544-4542-9FE5-D4BF4E65E9FD}" srcOrd="0" destOrd="0" presId="urn:microsoft.com/office/officeart/2005/8/layout/hierarchy2"/>
    <dgm:cxn modelId="{15D35EBC-515C-4A13-9503-77087B795A5C}" type="presParOf" srcId="{B214CC84-A303-466D-B4ED-769AB4CE5ADB}" destId="{BCDFFD96-6AC3-4B62-9B6D-D39068946790}" srcOrd="1" destOrd="0" presId="urn:microsoft.com/office/officeart/2005/8/layout/hierarchy2"/>
    <dgm:cxn modelId="{942BDCDB-DCD3-4A5A-BBA6-19221013FA12}" type="presParOf" srcId="{BCDFFD96-6AC3-4B62-9B6D-D39068946790}" destId="{20CD6DAD-374B-4E2E-8F6A-EA9E9033B73D}" srcOrd="0" destOrd="0" presId="urn:microsoft.com/office/officeart/2005/8/layout/hierarchy2"/>
    <dgm:cxn modelId="{E76E8EA9-AC04-417A-B226-1513CE1AC1AE}" type="presParOf" srcId="{BCDFFD96-6AC3-4B62-9B6D-D39068946790}" destId="{49269672-FC30-448A-AB04-09982C86EC1B}" srcOrd="1" destOrd="0" presId="urn:microsoft.com/office/officeart/2005/8/layout/hierarchy2"/>
    <dgm:cxn modelId="{0F50433A-5CDF-4E94-BF7E-B8E515FEC62F}" type="presParOf" srcId="{D4DD0FDE-6DBB-4E46-AA24-CCC165DD6A37}" destId="{157687EF-6B63-460F-8459-795579B39CFA}" srcOrd="5" destOrd="0" presId="urn:microsoft.com/office/officeart/2005/8/layout/hierarchy2"/>
    <dgm:cxn modelId="{2693A336-960F-4C56-A460-E8F88BDEB411}" type="presParOf" srcId="{157687EF-6B63-460F-8459-795579B39CFA}" destId="{9C1117FD-FE83-4CB9-AAB3-E4706B94EE96}" srcOrd="0" destOrd="0" presId="urn:microsoft.com/office/officeart/2005/8/layout/hierarchy2"/>
    <dgm:cxn modelId="{E2885816-DD27-4670-835B-B4C98068B0BE}" type="presParOf" srcId="{157687EF-6B63-460F-8459-795579B39CFA}" destId="{A28E9704-2D80-4264-95BB-26EAC0917915}" srcOrd="1" destOrd="0" presId="urn:microsoft.com/office/officeart/2005/8/layout/hierarchy2"/>
    <dgm:cxn modelId="{FA70DD96-678C-4D4E-B358-BE1A695E0C90}" type="presParOf" srcId="{A28E9704-2D80-4264-95BB-26EAC0917915}" destId="{DA2B968D-EC1F-4BC4-8F6F-C011AB89BF4A}" srcOrd="0" destOrd="0" presId="urn:microsoft.com/office/officeart/2005/8/layout/hierarchy2"/>
    <dgm:cxn modelId="{CD27E60B-9EE3-4F8E-8932-0DF465C6C76E}" type="presParOf" srcId="{DA2B968D-EC1F-4BC4-8F6F-C011AB89BF4A}" destId="{3D16BC26-0451-4B5D-BEF8-49E8F766E201}" srcOrd="0" destOrd="0" presId="urn:microsoft.com/office/officeart/2005/8/layout/hierarchy2"/>
    <dgm:cxn modelId="{D3C1741A-3723-4EDD-B638-DED526E92266}" type="presParOf" srcId="{A28E9704-2D80-4264-95BB-26EAC0917915}" destId="{947F70B9-5534-4248-9453-1D38A9D96F2E}" srcOrd="1" destOrd="0" presId="urn:microsoft.com/office/officeart/2005/8/layout/hierarchy2"/>
    <dgm:cxn modelId="{5B0D8600-B4D3-4BBB-8C19-B1C64B194616}" type="presParOf" srcId="{947F70B9-5534-4248-9453-1D38A9D96F2E}" destId="{547BCA44-1DBD-45B0-A660-699CBCB8279F}" srcOrd="0" destOrd="0" presId="urn:microsoft.com/office/officeart/2005/8/layout/hierarchy2"/>
    <dgm:cxn modelId="{92826957-2A7F-4A76-BA78-6621C1F149AC}" type="presParOf" srcId="{947F70B9-5534-4248-9453-1D38A9D96F2E}" destId="{09BE13DF-0204-4449-88EB-2EFA17BEEEB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35211C7-5C2E-45DD-B4E3-0F9FB72C2D9E}" type="doc">
      <dgm:prSet loTypeId="urn:microsoft.com/office/officeart/2005/8/layout/venn1" loCatId="relationship" qsTypeId="urn:microsoft.com/office/officeart/2005/8/quickstyle/simple5" qsCatId="simple" csTypeId="urn:microsoft.com/office/officeart/2005/8/colors/colorful1#24" csCatId="colorful" phldr="1"/>
      <dgm:spPr/>
      <dgm:t>
        <a:bodyPr/>
        <a:lstStyle/>
        <a:p>
          <a:endParaRPr lang="ru-RU"/>
        </a:p>
      </dgm:t>
    </dgm:pt>
    <dgm:pt modelId="{EF6AFEEC-66C6-46A5-9ADD-97F4BA145AB6}">
      <dgm:prSet phldrT="[Текст]"/>
      <dgm:spPr/>
      <dgm:t>
        <a:bodyPr/>
        <a:lstStyle/>
        <a:p>
          <a:r>
            <a:rPr lang="ru-RU" sz="1300" dirty="0" smtClean="0"/>
            <a:t>ЛИНЕЙНЫЙ</a:t>
          </a:r>
          <a:endParaRPr lang="ru-RU" sz="1300" dirty="0"/>
        </a:p>
      </dgm:t>
    </dgm:pt>
    <dgm:pt modelId="{7D59F805-7AE3-4C4F-80F9-D9D5A14260C4}" type="parTrans" cxnId="{480FD89A-7519-4855-9E9E-C10EB0098CC3}">
      <dgm:prSet/>
      <dgm:spPr/>
      <dgm:t>
        <a:bodyPr/>
        <a:lstStyle/>
        <a:p>
          <a:endParaRPr lang="ru-RU"/>
        </a:p>
      </dgm:t>
    </dgm:pt>
    <dgm:pt modelId="{0F71FCDA-42BD-4664-8E66-9724A33E19BE}" type="sibTrans" cxnId="{480FD89A-7519-4855-9E9E-C10EB0098CC3}">
      <dgm:prSet/>
      <dgm:spPr/>
      <dgm:t>
        <a:bodyPr/>
        <a:lstStyle/>
        <a:p>
          <a:endParaRPr lang="ru-RU"/>
        </a:p>
      </dgm:t>
    </dgm:pt>
    <dgm:pt modelId="{090F58CB-1F95-4542-82C5-3530C3842527}">
      <dgm:prSet/>
      <dgm:spPr/>
      <dgm:t>
        <a:bodyPr/>
        <a:lstStyle/>
        <a:p>
          <a:r>
            <a:rPr lang="ru-RU" sz="1400" dirty="0" smtClean="0"/>
            <a:t>ШТУРМОВОЙ</a:t>
          </a:r>
          <a:endParaRPr lang="ru-RU" sz="1400" dirty="0"/>
        </a:p>
      </dgm:t>
    </dgm:pt>
    <dgm:pt modelId="{1ABFFE9C-1B55-401F-B87E-5C44DD92121D}" type="parTrans" cxnId="{EDC637A7-CBB4-4CFE-88CB-5E2FC89104C2}">
      <dgm:prSet/>
      <dgm:spPr/>
      <dgm:t>
        <a:bodyPr/>
        <a:lstStyle/>
        <a:p>
          <a:endParaRPr lang="ru-RU"/>
        </a:p>
      </dgm:t>
    </dgm:pt>
    <dgm:pt modelId="{6D6335F4-E4C7-4D92-B7BB-B86A31108F58}" type="sibTrans" cxnId="{EDC637A7-CBB4-4CFE-88CB-5E2FC89104C2}">
      <dgm:prSet/>
      <dgm:spPr/>
      <dgm:t>
        <a:bodyPr/>
        <a:lstStyle/>
        <a:p>
          <a:endParaRPr lang="ru-RU"/>
        </a:p>
      </dgm:t>
    </dgm:pt>
    <dgm:pt modelId="{EB7BBA4C-B004-4396-9DE5-D3F0DB75E377}">
      <dgm:prSet/>
      <dgm:spPr/>
      <dgm:t>
        <a:bodyPr/>
        <a:lstStyle/>
        <a:p>
          <a:r>
            <a:rPr lang="ru-RU" sz="1300" dirty="0" smtClean="0"/>
            <a:t>КОЛЬЦЕВОЙ</a:t>
          </a:r>
          <a:endParaRPr lang="ru-RU" sz="1300" dirty="0"/>
        </a:p>
      </dgm:t>
    </dgm:pt>
    <dgm:pt modelId="{A66F8360-BE3D-45F5-ACD5-5821A0EFB401}" type="parTrans" cxnId="{C4B8881F-1CD8-4B3E-9220-F87E5CBAEEFF}">
      <dgm:prSet/>
      <dgm:spPr/>
      <dgm:t>
        <a:bodyPr/>
        <a:lstStyle/>
        <a:p>
          <a:endParaRPr lang="ru-RU"/>
        </a:p>
      </dgm:t>
    </dgm:pt>
    <dgm:pt modelId="{895C1E55-A218-4653-A529-03B2D0937CB7}" type="sibTrans" cxnId="{C4B8881F-1CD8-4B3E-9220-F87E5CBAEEFF}">
      <dgm:prSet/>
      <dgm:spPr/>
      <dgm:t>
        <a:bodyPr/>
        <a:lstStyle/>
        <a:p>
          <a:endParaRPr lang="ru-RU"/>
        </a:p>
      </dgm:t>
    </dgm:pt>
    <dgm:pt modelId="{ABEC2FC6-A8DA-4BFD-8E73-5AA3F9EF5750}">
      <dgm:prSet phldrT="[Текст]" custT="1"/>
      <dgm:spPr/>
      <dgm:t>
        <a:bodyPr/>
        <a:lstStyle/>
        <a:p>
          <a:r>
            <a:rPr lang="ru-RU" sz="1000" dirty="0" smtClean="0"/>
            <a:t> </a:t>
          </a:r>
          <a:r>
            <a:rPr lang="ru-RU" sz="1200" dirty="0" smtClean="0"/>
            <a:t>в которых игра построена </a:t>
          </a:r>
          <a:br>
            <a:rPr lang="ru-RU" sz="1200" dirty="0" smtClean="0"/>
          </a:br>
          <a:r>
            <a:rPr lang="ru-RU" sz="1200" dirty="0" smtClean="0"/>
            <a:t>по цепочке: разгадав одно задание, участники получают следующее, и так до тех пор, пока не пройдут весь маршрут</a:t>
          </a:r>
          <a:endParaRPr lang="ru-RU" sz="1200" dirty="0"/>
        </a:p>
      </dgm:t>
    </dgm:pt>
    <dgm:pt modelId="{E975076D-3FE1-4CA9-85D1-557E375E0BEB}" type="parTrans" cxnId="{B515525C-F832-4FD0-8F55-22AAA60FE1BC}">
      <dgm:prSet/>
      <dgm:spPr/>
      <dgm:t>
        <a:bodyPr/>
        <a:lstStyle/>
        <a:p>
          <a:endParaRPr lang="ru-RU"/>
        </a:p>
      </dgm:t>
    </dgm:pt>
    <dgm:pt modelId="{B66F828C-DCE5-4A91-A45A-AD2FCEDA1EA6}" type="sibTrans" cxnId="{B515525C-F832-4FD0-8F55-22AAA60FE1BC}">
      <dgm:prSet/>
      <dgm:spPr/>
      <dgm:t>
        <a:bodyPr/>
        <a:lstStyle/>
        <a:p>
          <a:endParaRPr lang="ru-RU"/>
        </a:p>
      </dgm:t>
    </dgm:pt>
    <dgm:pt modelId="{1CA88C4F-9994-4A04-9333-15E632C0412E}">
      <dgm:prSet custT="1"/>
      <dgm:spPr/>
      <dgm:t>
        <a:bodyPr/>
        <a:lstStyle/>
        <a:p>
          <a:r>
            <a:rPr lang="ru-RU" sz="1200" dirty="0" smtClean="0"/>
            <a:t>где все игроки получают основное задание и перечень точек с подсказками, </a:t>
          </a:r>
          <a:br>
            <a:rPr lang="ru-RU" sz="1200" dirty="0" smtClean="0"/>
          </a:br>
          <a:r>
            <a:rPr lang="ru-RU" sz="1200" dirty="0" smtClean="0"/>
            <a:t>но при этом самостоятельно выбирают пути решения задач</a:t>
          </a:r>
          <a:endParaRPr lang="ru-RU" sz="1200" dirty="0"/>
        </a:p>
      </dgm:t>
    </dgm:pt>
    <dgm:pt modelId="{6C272C7A-9815-4EF1-83E5-88C5D574F35E}" type="parTrans" cxnId="{77843341-C337-4C69-BAAE-7B5AD3D64040}">
      <dgm:prSet/>
      <dgm:spPr/>
      <dgm:t>
        <a:bodyPr/>
        <a:lstStyle/>
        <a:p>
          <a:endParaRPr lang="ru-RU"/>
        </a:p>
      </dgm:t>
    </dgm:pt>
    <dgm:pt modelId="{D13B951C-1E36-4988-BC12-72D953C85784}" type="sibTrans" cxnId="{77843341-C337-4C69-BAAE-7B5AD3D64040}">
      <dgm:prSet/>
      <dgm:spPr/>
      <dgm:t>
        <a:bodyPr/>
        <a:lstStyle/>
        <a:p>
          <a:endParaRPr lang="ru-RU"/>
        </a:p>
      </dgm:t>
    </dgm:pt>
    <dgm:pt modelId="{E9FB8C32-E1C0-4B9B-A7F3-0E688153E766}">
      <dgm:prSet custT="1"/>
      <dgm:spPr/>
      <dgm:t>
        <a:bodyPr/>
        <a:lstStyle/>
        <a:p>
          <a:r>
            <a:rPr lang="ru-RU" sz="1200" dirty="0" smtClean="0"/>
            <a:t>они представляют собой тот же «линейный» квест, но замкнутый в круг. Команды стартуют с разных точек, которые будут для них финишными</a:t>
          </a:r>
          <a:endParaRPr lang="ru-RU" sz="1200" dirty="0"/>
        </a:p>
      </dgm:t>
    </dgm:pt>
    <dgm:pt modelId="{1C91CF0B-8C51-4639-A986-28927A77AC24}" type="parTrans" cxnId="{F9583410-723D-4BFF-BD46-E7EE2E313751}">
      <dgm:prSet/>
      <dgm:spPr/>
      <dgm:t>
        <a:bodyPr/>
        <a:lstStyle/>
        <a:p>
          <a:endParaRPr lang="ru-RU"/>
        </a:p>
      </dgm:t>
    </dgm:pt>
    <dgm:pt modelId="{D369225C-2381-4106-A326-F5789EAFDE1B}" type="sibTrans" cxnId="{F9583410-723D-4BFF-BD46-E7EE2E313751}">
      <dgm:prSet/>
      <dgm:spPr/>
      <dgm:t>
        <a:bodyPr/>
        <a:lstStyle/>
        <a:p>
          <a:endParaRPr lang="ru-RU"/>
        </a:p>
      </dgm:t>
    </dgm:pt>
    <dgm:pt modelId="{8B76ACCA-590C-43E4-A532-C159CDE9CEDF}" type="pres">
      <dgm:prSet presAssocID="{E35211C7-5C2E-45DD-B4E3-0F9FB72C2D9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277368-C795-4C1C-9321-984F646FDD05}" type="pres">
      <dgm:prSet presAssocID="{EF6AFEEC-66C6-46A5-9ADD-97F4BA145AB6}" presName="circ1" presStyleLbl="vennNode1" presStyleIdx="0" presStyleCnt="3" custScaleX="123986" custScaleY="114998"/>
      <dgm:spPr/>
      <dgm:t>
        <a:bodyPr/>
        <a:lstStyle/>
        <a:p>
          <a:endParaRPr lang="ru-RU"/>
        </a:p>
      </dgm:t>
    </dgm:pt>
    <dgm:pt modelId="{76D7EA30-322D-49B4-A3DF-3E312E6A8B11}" type="pres">
      <dgm:prSet presAssocID="{EF6AFEEC-66C6-46A5-9ADD-97F4BA145AB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359A9F-F642-4E13-839D-148E1E92325A}" type="pres">
      <dgm:prSet presAssocID="{090F58CB-1F95-4542-82C5-3530C3842527}" presName="circ2" presStyleLbl="vennNode1" presStyleIdx="1" presStyleCnt="3" custScaleX="139890"/>
      <dgm:spPr/>
      <dgm:t>
        <a:bodyPr/>
        <a:lstStyle/>
        <a:p>
          <a:endParaRPr lang="ru-RU"/>
        </a:p>
      </dgm:t>
    </dgm:pt>
    <dgm:pt modelId="{88F1AAB3-ABE3-4523-85E7-6C3A91EF0D22}" type="pres">
      <dgm:prSet presAssocID="{090F58CB-1F95-4542-82C5-3530C384252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8F520E-496F-406F-A43F-D0F23E204BB8}" type="pres">
      <dgm:prSet presAssocID="{EB7BBA4C-B004-4396-9DE5-D3F0DB75E377}" presName="circ3" presStyleLbl="vennNode1" presStyleIdx="2" presStyleCnt="3" custScaleX="126901"/>
      <dgm:spPr/>
      <dgm:t>
        <a:bodyPr/>
        <a:lstStyle/>
        <a:p>
          <a:endParaRPr lang="ru-RU"/>
        </a:p>
      </dgm:t>
    </dgm:pt>
    <dgm:pt modelId="{FBE7E124-AD8A-414F-BF25-94F6C268D8EF}" type="pres">
      <dgm:prSet presAssocID="{EB7BBA4C-B004-4396-9DE5-D3F0DB75E37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F32C7C-FF05-4C93-B596-BFE1C066F67C}" type="presOf" srcId="{E9FB8C32-E1C0-4B9B-A7F3-0E688153E766}" destId="{168F520E-496F-406F-A43F-D0F23E204BB8}" srcOrd="0" destOrd="1" presId="urn:microsoft.com/office/officeart/2005/8/layout/venn1"/>
    <dgm:cxn modelId="{C4B8881F-1CD8-4B3E-9220-F87E5CBAEEFF}" srcId="{E35211C7-5C2E-45DD-B4E3-0F9FB72C2D9E}" destId="{EB7BBA4C-B004-4396-9DE5-D3F0DB75E377}" srcOrd="2" destOrd="0" parTransId="{A66F8360-BE3D-45F5-ACD5-5821A0EFB401}" sibTransId="{895C1E55-A218-4653-A529-03B2D0937CB7}"/>
    <dgm:cxn modelId="{7D9701E5-1AA9-4E1B-B69C-229D62A82B1A}" type="presOf" srcId="{ABEC2FC6-A8DA-4BFD-8E73-5AA3F9EF5750}" destId="{6D277368-C795-4C1C-9321-984F646FDD05}" srcOrd="0" destOrd="1" presId="urn:microsoft.com/office/officeart/2005/8/layout/venn1"/>
    <dgm:cxn modelId="{933BA142-F7C3-42E8-AFC7-58678D14E00F}" type="presOf" srcId="{EF6AFEEC-66C6-46A5-9ADD-97F4BA145AB6}" destId="{76D7EA30-322D-49B4-A3DF-3E312E6A8B11}" srcOrd="1" destOrd="0" presId="urn:microsoft.com/office/officeart/2005/8/layout/venn1"/>
    <dgm:cxn modelId="{ADEE30C1-3EF8-4FF4-955D-C52A86838A53}" type="presOf" srcId="{090F58CB-1F95-4542-82C5-3530C3842527}" destId="{BF359A9F-F642-4E13-839D-148E1E92325A}" srcOrd="0" destOrd="0" presId="urn:microsoft.com/office/officeart/2005/8/layout/venn1"/>
    <dgm:cxn modelId="{77843341-C337-4C69-BAAE-7B5AD3D64040}" srcId="{090F58CB-1F95-4542-82C5-3530C3842527}" destId="{1CA88C4F-9994-4A04-9333-15E632C0412E}" srcOrd="0" destOrd="0" parTransId="{6C272C7A-9815-4EF1-83E5-88C5D574F35E}" sibTransId="{D13B951C-1E36-4988-BC12-72D953C85784}"/>
    <dgm:cxn modelId="{CF101C47-C7CF-4B45-BF13-58B454210B30}" type="presOf" srcId="{1CA88C4F-9994-4A04-9333-15E632C0412E}" destId="{88F1AAB3-ABE3-4523-85E7-6C3A91EF0D22}" srcOrd="1" destOrd="1" presId="urn:microsoft.com/office/officeart/2005/8/layout/venn1"/>
    <dgm:cxn modelId="{934DAC70-072F-48A1-907F-D48159A3206E}" type="presOf" srcId="{ABEC2FC6-A8DA-4BFD-8E73-5AA3F9EF5750}" destId="{76D7EA30-322D-49B4-A3DF-3E312E6A8B11}" srcOrd="1" destOrd="1" presId="urn:microsoft.com/office/officeart/2005/8/layout/venn1"/>
    <dgm:cxn modelId="{FED0D2B1-0BCC-4611-BDE9-4EEDCCE13868}" type="presOf" srcId="{EB7BBA4C-B004-4396-9DE5-D3F0DB75E377}" destId="{FBE7E124-AD8A-414F-BF25-94F6C268D8EF}" srcOrd="1" destOrd="0" presId="urn:microsoft.com/office/officeart/2005/8/layout/venn1"/>
    <dgm:cxn modelId="{480FD89A-7519-4855-9E9E-C10EB0098CC3}" srcId="{E35211C7-5C2E-45DD-B4E3-0F9FB72C2D9E}" destId="{EF6AFEEC-66C6-46A5-9ADD-97F4BA145AB6}" srcOrd="0" destOrd="0" parTransId="{7D59F805-7AE3-4C4F-80F9-D9D5A14260C4}" sibTransId="{0F71FCDA-42BD-4664-8E66-9724A33E19BE}"/>
    <dgm:cxn modelId="{F5DD78B3-530A-43B5-8991-CF90E07D7A56}" type="presOf" srcId="{E9FB8C32-E1C0-4B9B-A7F3-0E688153E766}" destId="{FBE7E124-AD8A-414F-BF25-94F6C268D8EF}" srcOrd="1" destOrd="1" presId="urn:microsoft.com/office/officeart/2005/8/layout/venn1"/>
    <dgm:cxn modelId="{B515525C-F832-4FD0-8F55-22AAA60FE1BC}" srcId="{EF6AFEEC-66C6-46A5-9ADD-97F4BA145AB6}" destId="{ABEC2FC6-A8DA-4BFD-8E73-5AA3F9EF5750}" srcOrd="0" destOrd="0" parTransId="{E975076D-3FE1-4CA9-85D1-557E375E0BEB}" sibTransId="{B66F828C-DCE5-4A91-A45A-AD2FCEDA1EA6}"/>
    <dgm:cxn modelId="{9E7CF858-975C-4877-804B-06492DBB72AA}" type="presOf" srcId="{E35211C7-5C2E-45DD-B4E3-0F9FB72C2D9E}" destId="{8B76ACCA-590C-43E4-A532-C159CDE9CEDF}" srcOrd="0" destOrd="0" presId="urn:microsoft.com/office/officeart/2005/8/layout/venn1"/>
    <dgm:cxn modelId="{EDC637A7-CBB4-4CFE-88CB-5E2FC89104C2}" srcId="{E35211C7-5C2E-45DD-B4E3-0F9FB72C2D9E}" destId="{090F58CB-1F95-4542-82C5-3530C3842527}" srcOrd="1" destOrd="0" parTransId="{1ABFFE9C-1B55-401F-B87E-5C44DD92121D}" sibTransId="{6D6335F4-E4C7-4D92-B7BB-B86A31108F58}"/>
    <dgm:cxn modelId="{F0321C29-5B29-4636-AAEA-9207CC52B57B}" type="presOf" srcId="{090F58CB-1F95-4542-82C5-3530C3842527}" destId="{88F1AAB3-ABE3-4523-85E7-6C3A91EF0D22}" srcOrd="1" destOrd="0" presId="urn:microsoft.com/office/officeart/2005/8/layout/venn1"/>
    <dgm:cxn modelId="{82F17C61-14AB-4FC1-BB9F-96E2B421CA80}" type="presOf" srcId="{EF6AFEEC-66C6-46A5-9ADD-97F4BA145AB6}" destId="{6D277368-C795-4C1C-9321-984F646FDD05}" srcOrd="0" destOrd="0" presId="urn:microsoft.com/office/officeart/2005/8/layout/venn1"/>
    <dgm:cxn modelId="{F9583410-723D-4BFF-BD46-E7EE2E313751}" srcId="{EB7BBA4C-B004-4396-9DE5-D3F0DB75E377}" destId="{E9FB8C32-E1C0-4B9B-A7F3-0E688153E766}" srcOrd="0" destOrd="0" parTransId="{1C91CF0B-8C51-4639-A986-28927A77AC24}" sibTransId="{D369225C-2381-4106-A326-F5789EAFDE1B}"/>
    <dgm:cxn modelId="{52E284B7-8E74-4BDD-ACD4-C33BC7FA7A5A}" type="presOf" srcId="{1CA88C4F-9994-4A04-9333-15E632C0412E}" destId="{BF359A9F-F642-4E13-839D-148E1E92325A}" srcOrd="0" destOrd="1" presId="urn:microsoft.com/office/officeart/2005/8/layout/venn1"/>
    <dgm:cxn modelId="{D3660988-66DC-421A-ABB3-182D9001A153}" type="presOf" srcId="{EB7BBA4C-B004-4396-9DE5-D3F0DB75E377}" destId="{168F520E-496F-406F-A43F-D0F23E204BB8}" srcOrd="0" destOrd="0" presId="urn:microsoft.com/office/officeart/2005/8/layout/venn1"/>
    <dgm:cxn modelId="{05FD0605-AB72-4DA0-9E33-6CABCC38944A}" type="presParOf" srcId="{8B76ACCA-590C-43E4-A532-C159CDE9CEDF}" destId="{6D277368-C795-4C1C-9321-984F646FDD05}" srcOrd="0" destOrd="0" presId="urn:microsoft.com/office/officeart/2005/8/layout/venn1"/>
    <dgm:cxn modelId="{32F5681A-57AC-48BB-B6E1-7D2EF7E3A886}" type="presParOf" srcId="{8B76ACCA-590C-43E4-A532-C159CDE9CEDF}" destId="{76D7EA30-322D-49B4-A3DF-3E312E6A8B11}" srcOrd="1" destOrd="0" presId="urn:microsoft.com/office/officeart/2005/8/layout/venn1"/>
    <dgm:cxn modelId="{EEC7A2BD-5EA0-4BC8-A86B-B3611281568F}" type="presParOf" srcId="{8B76ACCA-590C-43E4-A532-C159CDE9CEDF}" destId="{BF359A9F-F642-4E13-839D-148E1E92325A}" srcOrd="2" destOrd="0" presId="urn:microsoft.com/office/officeart/2005/8/layout/venn1"/>
    <dgm:cxn modelId="{F7FA36E1-A6DE-4EA4-AB3D-130B3E403D50}" type="presParOf" srcId="{8B76ACCA-590C-43E4-A532-C159CDE9CEDF}" destId="{88F1AAB3-ABE3-4523-85E7-6C3A91EF0D22}" srcOrd="3" destOrd="0" presId="urn:microsoft.com/office/officeart/2005/8/layout/venn1"/>
    <dgm:cxn modelId="{244038FF-2673-4723-9B1A-6F14AB04F120}" type="presParOf" srcId="{8B76ACCA-590C-43E4-A532-C159CDE9CEDF}" destId="{168F520E-496F-406F-A43F-D0F23E204BB8}" srcOrd="4" destOrd="0" presId="urn:microsoft.com/office/officeart/2005/8/layout/venn1"/>
    <dgm:cxn modelId="{114D4228-3225-421D-B62D-654789356866}" type="presParOf" srcId="{8B76ACCA-590C-43E4-A532-C159CDE9CEDF}" destId="{FBE7E124-AD8A-414F-BF25-94F6C268D8E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8B6869E-0ADC-4F85-875A-70C0AC764FEC}" type="doc">
      <dgm:prSet loTypeId="urn:microsoft.com/office/officeart/2005/8/layout/hierarchy3" loCatId="list" qsTypeId="urn:microsoft.com/office/officeart/2005/8/quickstyle/3d1" qsCatId="3D" csTypeId="urn:microsoft.com/office/officeart/2005/8/colors/colorful1#25" csCatId="colorful" phldr="1"/>
      <dgm:spPr/>
      <dgm:t>
        <a:bodyPr/>
        <a:lstStyle/>
        <a:p>
          <a:endParaRPr lang="ru-RU"/>
        </a:p>
      </dgm:t>
    </dgm:pt>
    <dgm:pt modelId="{E116B748-1544-4E66-B74C-5F41CE1579FB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Структура образовательного </a:t>
          </a:r>
          <a:r>
            <a:rPr lang="ru-RU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квеста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4B601E-9E1E-4D1F-9DD7-9A887F9403A1}" type="parTrans" cxnId="{054FE2B1-A9F2-41E3-9238-CA94D94CF72D}">
      <dgm:prSet/>
      <dgm:spPr/>
      <dgm:t>
        <a:bodyPr/>
        <a:lstStyle/>
        <a:p>
          <a:endParaRPr lang="ru-RU"/>
        </a:p>
      </dgm:t>
    </dgm:pt>
    <dgm:pt modelId="{43EC9C85-4A9D-4170-B7B1-E54D4EEC642C}" type="sibTrans" cxnId="{054FE2B1-A9F2-41E3-9238-CA94D94CF72D}">
      <dgm:prSet/>
      <dgm:spPr/>
      <dgm:t>
        <a:bodyPr/>
        <a:lstStyle/>
        <a:p>
          <a:endParaRPr lang="ru-RU"/>
        </a:p>
      </dgm:t>
    </dgm:pt>
    <dgm:pt modelId="{4153A21E-6F22-4F60-A1B4-51D8663F2564}">
      <dgm:prSet phldrT="[Текст]"/>
      <dgm:spPr/>
      <dgm:t>
        <a:bodyPr/>
        <a:lstStyle/>
        <a:p>
          <a:r>
            <a:rPr lang="ru-RU" dirty="0" smtClean="0"/>
            <a:t>введение (в котором прописывается сюжет, роли)</a:t>
          </a:r>
          <a:endParaRPr lang="ru-RU" dirty="0"/>
        </a:p>
      </dgm:t>
    </dgm:pt>
    <dgm:pt modelId="{A711055F-8277-45DA-9500-8DD30114CA9C}" type="parTrans" cxnId="{C4E24AEF-D6EC-4049-A9BF-E28E419139F0}">
      <dgm:prSet/>
      <dgm:spPr/>
      <dgm:t>
        <a:bodyPr/>
        <a:lstStyle/>
        <a:p>
          <a:endParaRPr lang="ru-RU"/>
        </a:p>
      </dgm:t>
    </dgm:pt>
    <dgm:pt modelId="{FAC66896-9027-472A-A84C-32BCD5311967}" type="sibTrans" cxnId="{C4E24AEF-D6EC-4049-A9BF-E28E419139F0}">
      <dgm:prSet/>
      <dgm:spPr/>
      <dgm:t>
        <a:bodyPr/>
        <a:lstStyle/>
        <a:p>
          <a:endParaRPr lang="ru-RU"/>
        </a:p>
      </dgm:t>
    </dgm:pt>
    <dgm:pt modelId="{CDF2837D-1F40-49EA-9715-420873B2E28D}">
      <dgm:prSet phldrT="[Текст]"/>
      <dgm:spPr/>
      <dgm:t>
        <a:bodyPr/>
        <a:lstStyle/>
        <a:p>
          <a:r>
            <a:rPr lang="ru-RU" dirty="0" smtClean="0"/>
            <a:t>задания (этапы, вопросы, ролевые задания) </a:t>
          </a:r>
          <a:endParaRPr lang="ru-RU" dirty="0"/>
        </a:p>
      </dgm:t>
    </dgm:pt>
    <dgm:pt modelId="{CBC066F2-4884-48EF-97BF-510D6B6F4338}" type="parTrans" cxnId="{CC01ACDC-A43C-4E78-AB49-05D27C055F88}">
      <dgm:prSet/>
      <dgm:spPr/>
      <dgm:t>
        <a:bodyPr/>
        <a:lstStyle/>
        <a:p>
          <a:endParaRPr lang="ru-RU"/>
        </a:p>
      </dgm:t>
    </dgm:pt>
    <dgm:pt modelId="{696C6615-5895-4C90-81DE-ABEDC646F02D}" type="sibTrans" cxnId="{CC01ACDC-A43C-4E78-AB49-05D27C055F88}">
      <dgm:prSet/>
      <dgm:spPr/>
      <dgm:t>
        <a:bodyPr/>
        <a:lstStyle/>
        <a:p>
          <a:endParaRPr lang="ru-RU"/>
        </a:p>
      </dgm:t>
    </dgm:pt>
    <dgm:pt modelId="{5C0DBE28-1B90-425C-B5B9-0D43965784EF}">
      <dgm:prSet phldrT="[Текст]"/>
      <dgm:spPr/>
      <dgm:t>
        <a:bodyPr/>
        <a:lstStyle/>
        <a:p>
          <a:r>
            <a:rPr lang="ru-RU" dirty="0" smtClean="0"/>
            <a:t>порядок выполнения (бонусы, штрафы) </a:t>
          </a:r>
          <a:endParaRPr lang="ru-RU" dirty="0"/>
        </a:p>
      </dgm:t>
    </dgm:pt>
    <dgm:pt modelId="{39FA29F7-949C-4754-9780-1BF7148C3E96}" type="parTrans" cxnId="{17C00A5D-5900-42C8-B2FC-B2AE75B4D7F1}">
      <dgm:prSet/>
      <dgm:spPr/>
      <dgm:t>
        <a:bodyPr/>
        <a:lstStyle/>
        <a:p>
          <a:endParaRPr lang="ru-RU"/>
        </a:p>
      </dgm:t>
    </dgm:pt>
    <dgm:pt modelId="{FA6B5686-E1E6-48D1-9FFE-4518DB44936B}" type="sibTrans" cxnId="{17C00A5D-5900-42C8-B2FC-B2AE75B4D7F1}">
      <dgm:prSet/>
      <dgm:spPr/>
      <dgm:t>
        <a:bodyPr/>
        <a:lstStyle/>
        <a:p>
          <a:endParaRPr lang="ru-RU"/>
        </a:p>
      </dgm:t>
    </dgm:pt>
    <dgm:pt modelId="{E3F03954-5D31-4561-AB74-D23B1D4E6590}">
      <dgm:prSet phldrT="[Текст]"/>
      <dgm:spPr/>
      <dgm:t>
        <a:bodyPr/>
        <a:lstStyle/>
        <a:p>
          <a:r>
            <a:rPr lang="ru-RU" dirty="0" smtClean="0"/>
            <a:t>оценка (итоги, призы) </a:t>
          </a:r>
          <a:endParaRPr lang="ru-RU" dirty="0"/>
        </a:p>
      </dgm:t>
    </dgm:pt>
    <dgm:pt modelId="{276AD1B6-EAED-415F-859B-0E1CBADBAE90}" type="parTrans" cxnId="{FBEB33CF-6DC4-4209-B795-56FF600ECB89}">
      <dgm:prSet/>
      <dgm:spPr/>
      <dgm:t>
        <a:bodyPr/>
        <a:lstStyle/>
        <a:p>
          <a:endParaRPr lang="ru-RU"/>
        </a:p>
      </dgm:t>
    </dgm:pt>
    <dgm:pt modelId="{30696E52-FFE9-43A7-B567-3D4C9C773DAB}" type="sibTrans" cxnId="{FBEB33CF-6DC4-4209-B795-56FF600ECB89}">
      <dgm:prSet/>
      <dgm:spPr/>
      <dgm:t>
        <a:bodyPr/>
        <a:lstStyle/>
        <a:p>
          <a:endParaRPr lang="ru-RU"/>
        </a:p>
      </dgm:t>
    </dgm:pt>
    <dgm:pt modelId="{1B6C9FC2-597C-43BA-A810-D8B257FEF3AA}" type="pres">
      <dgm:prSet presAssocID="{B8B6869E-0ADC-4F85-875A-70C0AC764FE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A29CFF2-5134-4BD3-92DE-2DBEAE56E684}" type="pres">
      <dgm:prSet presAssocID="{E116B748-1544-4E66-B74C-5F41CE1579FB}" presName="root" presStyleCnt="0"/>
      <dgm:spPr/>
      <dgm:t>
        <a:bodyPr/>
        <a:lstStyle/>
        <a:p>
          <a:endParaRPr lang="ru-RU"/>
        </a:p>
      </dgm:t>
    </dgm:pt>
    <dgm:pt modelId="{DB6D1DE7-EC80-4F4A-B606-36300039E3E3}" type="pres">
      <dgm:prSet presAssocID="{E116B748-1544-4E66-B74C-5F41CE1579FB}" presName="rootComposite" presStyleCnt="0"/>
      <dgm:spPr/>
      <dgm:t>
        <a:bodyPr/>
        <a:lstStyle/>
        <a:p>
          <a:endParaRPr lang="ru-RU"/>
        </a:p>
      </dgm:t>
    </dgm:pt>
    <dgm:pt modelId="{99DD3154-B9C4-411E-9319-9C503B946170}" type="pres">
      <dgm:prSet presAssocID="{E116B748-1544-4E66-B74C-5F41CE1579FB}" presName="rootText" presStyleLbl="node1" presStyleIdx="0" presStyleCnt="1" custScaleX="231600"/>
      <dgm:spPr/>
      <dgm:t>
        <a:bodyPr/>
        <a:lstStyle/>
        <a:p>
          <a:endParaRPr lang="ru-RU"/>
        </a:p>
      </dgm:t>
    </dgm:pt>
    <dgm:pt modelId="{0CBFD503-F97E-4940-B027-2A82153C2226}" type="pres">
      <dgm:prSet presAssocID="{E116B748-1544-4E66-B74C-5F41CE1579FB}" presName="rootConnector" presStyleLbl="node1" presStyleIdx="0" presStyleCnt="1"/>
      <dgm:spPr/>
      <dgm:t>
        <a:bodyPr/>
        <a:lstStyle/>
        <a:p>
          <a:endParaRPr lang="ru-RU"/>
        </a:p>
      </dgm:t>
    </dgm:pt>
    <dgm:pt modelId="{09A3CEF3-E48B-4C9C-A7AE-513FE30D4157}" type="pres">
      <dgm:prSet presAssocID="{E116B748-1544-4E66-B74C-5F41CE1579FB}" presName="childShape" presStyleCnt="0"/>
      <dgm:spPr/>
      <dgm:t>
        <a:bodyPr/>
        <a:lstStyle/>
        <a:p>
          <a:endParaRPr lang="ru-RU"/>
        </a:p>
      </dgm:t>
    </dgm:pt>
    <dgm:pt modelId="{B7E0AD0A-7A98-4992-8365-861B8E7B557C}" type="pres">
      <dgm:prSet presAssocID="{A711055F-8277-45DA-9500-8DD30114CA9C}" presName="Name13" presStyleLbl="parChTrans1D2" presStyleIdx="0" presStyleCnt="4"/>
      <dgm:spPr/>
      <dgm:t>
        <a:bodyPr/>
        <a:lstStyle/>
        <a:p>
          <a:endParaRPr lang="ru-RU"/>
        </a:p>
      </dgm:t>
    </dgm:pt>
    <dgm:pt modelId="{0331009D-E5AF-44FB-8E38-0D0D29F35549}" type="pres">
      <dgm:prSet presAssocID="{4153A21E-6F22-4F60-A1B4-51D8663F2564}" presName="childText" presStyleLbl="bgAcc1" presStyleIdx="0" presStyleCnt="4" custScaleX="2375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94016B-0A79-4EFF-AE60-1D22D46C0F74}" type="pres">
      <dgm:prSet presAssocID="{CBC066F2-4884-48EF-97BF-510D6B6F4338}" presName="Name13" presStyleLbl="parChTrans1D2" presStyleIdx="1" presStyleCnt="4"/>
      <dgm:spPr/>
      <dgm:t>
        <a:bodyPr/>
        <a:lstStyle/>
        <a:p>
          <a:endParaRPr lang="ru-RU"/>
        </a:p>
      </dgm:t>
    </dgm:pt>
    <dgm:pt modelId="{A2C41E76-87F2-48DC-8D4A-9F8F12417D0F}" type="pres">
      <dgm:prSet presAssocID="{CDF2837D-1F40-49EA-9715-420873B2E28D}" presName="childText" presStyleLbl="bgAcc1" presStyleIdx="1" presStyleCnt="4" custScaleX="2375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2670A4-3807-4D49-8BF2-4BF0A237D9BD}" type="pres">
      <dgm:prSet presAssocID="{39FA29F7-949C-4754-9780-1BF7148C3E96}" presName="Name13" presStyleLbl="parChTrans1D2" presStyleIdx="2" presStyleCnt="4"/>
      <dgm:spPr/>
      <dgm:t>
        <a:bodyPr/>
        <a:lstStyle/>
        <a:p>
          <a:endParaRPr lang="ru-RU"/>
        </a:p>
      </dgm:t>
    </dgm:pt>
    <dgm:pt modelId="{98AA7B54-BFCF-420B-A902-B477715DBEF6}" type="pres">
      <dgm:prSet presAssocID="{5C0DBE28-1B90-425C-B5B9-0D43965784EF}" presName="childText" presStyleLbl="bgAcc1" presStyleIdx="2" presStyleCnt="4" custScaleX="2375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871E5A-F24D-47B0-B4CF-5705C74683CD}" type="pres">
      <dgm:prSet presAssocID="{276AD1B6-EAED-415F-859B-0E1CBADBAE90}" presName="Name13" presStyleLbl="parChTrans1D2" presStyleIdx="3" presStyleCnt="4"/>
      <dgm:spPr/>
      <dgm:t>
        <a:bodyPr/>
        <a:lstStyle/>
        <a:p>
          <a:endParaRPr lang="ru-RU"/>
        </a:p>
      </dgm:t>
    </dgm:pt>
    <dgm:pt modelId="{87AA3C08-FF95-4960-9639-122502A8660C}" type="pres">
      <dgm:prSet presAssocID="{E3F03954-5D31-4561-AB74-D23B1D4E6590}" presName="childText" presStyleLbl="bgAcc1" presStyleIdx="3" presStyleCnt="4" custScaleX="2375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376E4A-CD84-478F-B40D-242FCE0EFBA6}" type="presOf" srcId="{B8B6869E-0ADC-4F85-875A-70C0AC764FEC}" destId="{1B6C9FC2-597C-43BA-A810-D8B257FEF3AA}" srcOrd="0" destOrd="0" presId="urn:microsoft.com/office/officeart/2005/8/layout/hierarchy3"/>
    <dgm:cxn modelId="{054FE2B1-A9F2-41E3-9238-CA94D94CF72D}" srcId="{B8B6869E-0ADC-4F85-875A-70C0AC764FEC}" destId="{E116B748-1544-4E66-B74C-5F41CE1579FB}" srcOrd="0" destOrd="0" parTransId="{744B601E-9E1E-4D1F-9DD7-9A887F9403A1}" sibTransId="{43EC9C85-4A9D-4170-B7B1-E54D4EEC642C}"/>
    <dgm:cxn modelId="{702C1E5D-EE73-4AE9-A54B-A91A6274910B}" type="presOf" srcId="{CDF2837D-1F40-49EA-9715-420873B2E28D}" destId="{A2C41E76-87F2-48DC-8D4A-9F8F12417D0F}" srcOrd="0" destOrd="0" presId="urn:microsoft.com/office/officeart/2005/8/layout/hierarchy3"/>
    <dgm:cxn modelId="{7B3E17E2-28B7-452C-96E4-88E3CA0F2AFE}" type="presOf" srcId="{CBC066F2-4884-48EF-97BF-510D6B6F4338}" destId="{F494016B-0A79-4EFF-AE60-1D22D46C0F74}" srcOrd="0" destOrd="0" presId="urn:microsoft.com/office/officeart/2005/8/layout/hierarchy3"/>
    <dgm:cxn modelId="{CC01ACDC-A43C-4E78-AB49-05D27C055F88}" srcId="{E116B748-1544-4E66-B74C-5F41CE1579FB}" destId="{CDF2837D-1F40-49EA-9715-420873B2E28D}" srcOrd="1" destOrd="0" parTransId="{CBC066F2-4884-48EF-97BF-510D6B6F4338}" sibTransId="{696C6615-5895-4C90-81DE-ABEDC646F02D}"/>
    <dgm:cxn modelId="{17C00A5D-5900-42C8-B2FC-B2AE75B4D7F1}" srcId="{E116B748-1544-4E66-B74C-5F41CE1579FB}" destId="{5C0DBE28-1B90-425C-B5B9-0D43965784EF}" srcOrd="2" destOrd="0" parTransId="{39FA29F7-949C-4754-9780-1BF7148C3E96}" sibTransId="{FA6B5686-E1E6-48D1-9FFE-4518DB44936B}"/>
    <dgm:cxn modelId="{4899910B-491A-40EE-9C5B-F4918E329C17}" type="presOf" srcId="{4153A21E-6F22-4F60-A1B4-51D8663F2564}" destId="{0331009D-E5AF-44FB-8E38-0D0D29F35549}" srcOrd="0" destOrd="0" presId="urn:microsoft.com/office/officeart/2005/8/layout/hierarchy3"/>
    <dgm:cxn modelId="{7F125333-B2A8-4F85-8F96-64ED0D66E375}" type="presOf" srcId="{A711055F-8277-45DA-9500-8DD30114CA9C}" destId="{B7E0AD0A-7A98-4992-8365-861B8E7B557C}" srcOrd="0" destOrd="0" presId="urn:microsoft.com/office/officeart/2005/8/layout/hierarchy3"/>
    <dgm:cxn modelId="{F382B604-F97A-4F80-85C7-15FAE8ABEB2D}" type="presOf" srcId="{39FA29F7-949C-4754-9780-1BF7148C3E96}" destId="{D52670A4-3807-4D49-8BF2-4BF0A237D9BD}" srcOrd="0" destOrd="0" presId="urn:microsoft.com/office/officeart/2005/8/layout/hierarchy3"/>
    <dgm:cxn modelId="{F7C630B9-D7F9-4957-B727-464AF8856206}" type="presOf" srcId="{5C0DBE28-1B90-425C-B5B9-0D43965784EF}" destId="{98AA7B54-BFCF-420B-A902-B477715DBEF6}" srcOrd="0" destOrd="0" presId="urn:microsoft.com/office/officeart/2005/8/layout/hierarchy3"/>
    <dgm:cxn modelId="{601897B6-49A7-4BAF-879F-FA678CAF8546}" type="presOf" srcId="{E116B748-1544-4E66-B74C-5F41CE1579FB}" destId="{0CBFD503-F97E-4940-B027-2A82153C2226}" srcOrd="1" destOrd="0" presId="urn:microsoft.com/office/officeart/2005/8/layout/hierarchy3"/>
    <dgm:cxn modelId="{FBEB33CF-6DC4-4209-B795-56FF600ECB89}" srcId="{E116B748-1544-4E66-B74C-5F41CE1579FB}" destId="{E3F03954-5D31-4561-AB74-D23B1D4E6590}" srcOrd="3" destOrd="0" parTransId="{276AD1B6-EAED-415F-859B-0E1CBADBAE90}" sibTransId="{30696E52-FFE9-43A7-B567-3D4C9C773DAB}"/>
    <dgm:cxn modelId="{C4E24AEF-D6EC-4049-A9BF-E28E419139F0}" srcId="{E116B748-1544-4E66-B74C-5F41CE1579FB}" destId="{4153A21E-6F22-4F60-A1B4-51D8663F2564}" srcOrd="0" destOrd="0" parTransId="{A711055F-8277-45DA-9500-8DD30114CA9C}" sibTransId="{FAC66896-9027-472A-A84C-32BCD5311967}"/>
    <dgm:cxn modelId="{1CD2553E-E24F-4498-A008-965DABAD18B9}" type="presOf" srcId="{E3F03954-5D31-4561-AB74-D23B1D4E6590}" destId="{87AA3C08-FF95-4960-9639-122502A8660C}" srcOrd="0" destOrd="0" presId="urn:microsoft.com/office/officeart/2005/8/layout/hierarchy3"/>
    <dgm:cxn modelId="{6DF7D707-115A-44DC-9363-5456C54641D3}" type="presOf" srcId="{276AD1B6-EAED-415F-859B-0E1CBADBAE90}" destId="{36871E5A-F24D-47B0-B4CF-5705C74683CD}" srcOrd="0" destOrd="0" presId="urn:microsoft.com/office/officeart/2005/8/layout/hierarchy3"/>
    <dgm:cxn modelId="{885688EE-C9FC-4878-8EAC-B7F997FE1645}" type="presOf" srcId="{E116B748-1544-4E66-B74C-5F41CE1579FB}" destId="{99DD3154-B9C4-411E-9319-9C503B946170}" srcOrd="0" destOrd="0" presId="urn:microsoft.com/office/officeart/2005/8/layout/hierarchy3"/>
    <dgm:cxn modelId="{DA2B9A6B-089D-42B7-A576-E2B54633BC5D}" type="presParOf" srcId="{1B6C9FC2-597C-43BA-A810-D8B257FEF3AA}" destId="{1A29CFF2-5134-4BD3-92DE-2DBEAE56E684}" srcOrd="0" destOrd="0" presId="urn:microsoft.com/office/officeart/2005/8/layout/hierarchy3"/>
    <dgm:cxn modelId="{7DDEA9A8-25EA-4570-8436-08B33BFC587C}" type="presParOf" srcId="{1A29CFF2-5134-4BD3-92DE-2DBEAE56E684}" destId="{DB6D1DE7-EC80-4F4A-B606-36300039E3E3}" srcOrd="0" destOrd="0" presId="urn:microsoft.com/office/officeart/2005/8/layout/hierarchy3"/>
    <dgm:cxn modelId="{68FDE9E1-A57A-4B5D-B08B-20E07D9C2F73}" type="presParOf" srcId="{DB6D1DE7-EC80-4F4A-B606-36300039E3E3}" destId="{99DD3154-B9C4-411E-9319-9C503B946170}" srcOrd="0" destOrd="0" presId="urn:microsoft.com/office/officeart/2005/8/layout/hierarchy3"/>
    <dgm:cxn modelId="{89FF36EC-4573-49E6-B66D-8C70121B2A71}" type="presParOf" srcId="{DB6D1DE7-EC80-4F4A-B606-36300039E3E3}" destId="{0CBFD503-F97E-4940-B027-2A82153C2226}" srcOrd="1" destOrd="0" presId="urn:microsoft.com/office/officeart/2005/8/layout/hierarchy3"/>
    <dgm:cxn modelId="{F9592193-603B-4598-877A-F423ABDCC38F}" type="presParOf" srcId="{1A29CFF2-5134-4BD3-92DE-2DBEAE56E684}" destId="{09A3CEF3-E48B-4C9C-A7AE-513FE30D4157}" srcOrd="1" destOrd="0" presId="urn:microsoft.com/office/officeart/2005/8/layout/hierarchy3"/>
    <dgm:cxn modelId="{3114756C-E1B6-47B2-A988-08AEA5DDED40}" type="presParOf" srcId="{09A3CEF3-E48B-4C9C-A7AE-513FE30D4157}" destId="{B7E0AD0A-7A98-4992-8365-861B8E7B557C}" srcOrd="0" destOrd="0" presId="urn:microsoft.com/office/officeart/2005/8/layout/hierarchy3"/>
    <dgm:cxn modelId="{DB5E43A2-A41B-49BB-A8FF-75B33935D70A}" type="presParOf" srcId="{09A3CEF3-E48B-4C9C-A7AE-513FE30D4157}" destId="{0331009D-E5AF-44FB-8E38-0D0D29F35549}" srcOrd="1" destOrd="0" presId="urn:microsoft.com/office/officeart/2005/8/layout/hierarchy3"/>
    <dgm:cxn modelId="{E8A60B4C-746C-4025-9026-123FC5206763}" type="presParOf" srcId="{09A3CEF3-E48B-4C9C-A7AE-513FE30D4157}" destId="{F494016B-0A79-4EFF-AE60-1D22D46C0F74}" srcOrd="2" destOrd="0" presId="urn:microsoft.com/office/officeart/2005/8/layout/hierarchy3"/>
    <dgm:cxn modelId="{1D2F9EC4-8F4E-4BB5-9CE6-D0B6DF1450BD}" type="presParOf" srcId="{09A3CEF3-E48B-4C9C-A7AE-513FE30D4157}" destId="{A2C41E76-87F2-48DC-8D4A-9F8F12417D0F}" srcOrd="3" destOrd="0" presId="urn:microsoft.com/office/officeart/2005/8/layout/hierarchy3"/>
    <dgm:cxn modelId="{271627F7-53E2-47F6-827F-A5F14E05E922}" type="presParOf" srcId="{09A3CEF3-E48B-4C9C-A7AE-513FE30D4157}" destId="{D52670A4-3807-4D49-8BF2-4BF0A237D9BD}" srcOrd="4" destOrd="0" presId="urn:microsoft.com/office/officeart/2005/8/layout/hierarchy3"/>
    <dgm:cxn modelId="{D5D63B46-3451-4D12-AB0B-04C48A254867}" type="presParOf" srcId="{09A3CEF3-E48B-4C9C-A7AE-513FE30D4157}" destId="{98AA7B54-BFCF-420B-A902-B477715DBEF6}" srcOrd="5" destOrd="0" presId="urn:microsoft.com/office/officeart/2005/8/layout/hierarchy3"/>
    <dgm:cxn modelId="{7B3AE090-8261-4259-8A01-125E629C9A38}" type="presParOf" srcId="{09A3CEF3-E48B-4C9C-A7AE-513FE30D4157}" destId="{36871E5A-F24D-47B0-B4CF-5705C74683CD}" srcOrd="6" destOrd="0" presId="urn:microsoft.com/office/officeart/2005/8/layout/hierarchy3"/>
    <dgm:cxn modelId="{354A95C4-5B11-4E51-A6BE-176016439524}" type="presParOf" srcId="{09A3CEF3-E48B-4C9C-A7AE-513FE30D4157}" destId="{87AA3C08-FF95-4960-9639-122502A8660C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116201A-415C-43D1-AE1D-E2E7F849B541}" type="doc">
      <dgm:prSet loTypeId="urn:microsoft.com/office/officeart/2005/8/layout/vList2" loCatId="list" qsTypeId="urn:microsoft.com/office/officeart/2005/8/quickstyle/simple3" qsCatId="simple" csTypeId="urn:microsoft.com/office/officeart/2005/8/colors/colorful1#26" csCatId="colorful" phldr="1"/>
      <dgm:spPr/>
      <dgm:t>
        <a:bodyPr/>
        <a:lstStyle/>
        <a:p>
          <a:endParaRPr lang="ru-RU"/>
        </a:p>
      </dgm:t>
    </dgm:pt>
    <dgm:pt modelId="{C9A57FF1-DEA0-4A07-A53F-E8CB47A41B1B}">
      <dgm:prSet phldrT="[Текст]" custT="1"/>
      <dgm:spPr/>
      <dgm:t>
        <a:bodyPr/>
        <a:lstStyle/>
        <a:p>
          <a:r>
            <a:rPr lang="ru-RU" sz="1600" dirty="0" smtClean="0"/>
            <a:t>Пересказ</a:t>
          </a:r>
          <a:endParaRPr lang="ru-RU" sz="1600" dirty="0"/>
        </a:p>
      </dgm:t>
    </dgm:pt>
    <dgm:pt modelId="{6F44C328-FF3C-4206-83E0-11EBC918E940}" type="parTrans" cxnId="{5E90C66E-B81F-4D26-826B-D2C5C3206D2F}">
      <dgm:prSet/>
      <dgm:spPr/>
      <dgm:t>
        <a:bodyPr/>
        <a:lstStyle/>
        <a:p>
          <a:endParaRPr lang="ru-RU" sz="1600"/>
        </a:p>
      </dgm:t>
    </dgm:pt>
    <dgm:pt modelId="{8ABCC4FE-DB3C-4C72-BD28-57504745D6CE}" type="sibTrans" cxnId="{5E90C66E-B81F-4D26-826B-D2C5C3206D2F}">
      <dgm:prSet/>
      <dgm:spPr/>
      <dgm:t>
        <a:bodyPr/>
        <a:lstStyle/>
        <a:p>
          <a:endParaRPr lang="ru-RU" sz="1600"/>
        </a:p>
      </dgm:t>
    </dgm:pt>
    <dgm:pt modelId="{E6738A47-7D6B-43EA-8524-5446118DCD4F}">
      <dgm:prSet custT="1"/>
      <dgm:spPr/>
      <dgm:t>
        <a:bodyPr/>
        <a:lstStyle/>
        <a:p>
          <a:r>
            <a:rPr lang="ru-RU" sz="1600" dirty="0" smtClean="0"/>
            <a:t>Планирование и проектирование</a:t>
          </a:r>
          <a:endParaRPr lang="ru-RU" sz="1600" dirty="0"/>
        </a:p>
      </dgm:t>
    </dgm:pt>
    <dgm:pt modelId="{B5234915-6864-462E-93E4-AD59C0D85582}" type="parTrans" cxnId="{22051893-97C6-45EB-8D41-6D6649DD93BC}">
      <dgm:prSet/>
      <dgm:spPr/>
      <dgm:t>
        <a:bodyPr/>
        <a:lstStyle/>
        <a:p>
          <a:endParaRPr lang="ru-RU" sz="1600"/>
        </a:p>
      </dgm:t>
    </dgm:pt>
    <dgm:pt modelId="{EECDD8DC-BAC0-48BE-891D-8310AC66E27D}" type="sibTrans" cxnId="{22051893-97C6-45EB-8D41-6D6649DD93BC}">
      <dgm:prSet/>
      <dgm:spPr/>
      <dgm:t>
        <a:bodyPr/>
        <a:lstStyle/>
        <a:p>
          <a:endParaRPr lang="ru-RU" sz="1600"/>
        </a:p>
      </dgm:t>
    </dgm:pt>
    <dgm:pt modelId="{BE64254C-8C4F-4CF1-9831-5E0A53556F6C}">
      <dgm:prSet custT="1"/>
      <dgm:spPr/>
      <dgm:t>
        <a:bodyPr/>
        <a:lstStyle/>
        <a:p>
          <a:r>
            <a:rPr lang="ru-RU" sz="1600" dirty="0" smtClean="0"/>
            <a:t>Компиляция</a:t>
          </a:r>
          <a:endParaRPr lang="ru-RU" sz="1600" dirty="0"/>
        </a:p>
      </dgm:t>
    </dgm:pt>
    <dgm:pt modelId="{3B958DB6-41F1-4D21-9B83-76FD610A3E08}" type="parTrans" cxnId="{DFD0A782-17AB-40EC-ACFF-648B80583145}">
      <dgm:prSet/>
      <dgm:spPr/>
      <dgm:t>
        <a:bodyPr/>
        <a:lstStyle/>
        <a:p>
          <a:endParaRPr lang="ru-RU" sz="1600"/>
        </a:p>
      </dgm:t>
    </dgm:pt>
    <dgm:pt modelId="{A9AB9766-BB57-42D3-9AE8-A27C3C92B1BF}" type="sibTrans" cxnId="{DFD0A782-17AB-40EC-ACFF-648B80583145}">
      <dgm:prSet/>
      <dgm:spPr/>
      <dgm:t>
        <a:bodyPr/>
        <a:lstStyle/>
        <a:p>
          <a:endParaRPr lang="ru-RU" sz="1600"/>
        </a:p>
      </dgm:t>
    </dgm:pt>
    <dgm:pt modelId="{C3B0DEFD-E2EA-4015-896A-8572FF6C449E}">
      <dgm:prSet custT="1"/>
      <dgm:spPr/>
      <dgm:t>
        <a:bodyPr/>
        <a:lstStyle/>
        <a:p>
          <a:r>
            <a:rPr lang="ru-RU" sz="1600" dirty="0" smtClean="0"/>
            <a:t>Творческое задание</a:t>
          </a:r>
          <a:endParaRPr lang="ru-RU" sz="1600" dirty="0"/>
        </a:p>
      </dgm:t>
    </dgm:pt>
    <dgm:pt modelId="{5BBAE6DE-9247-451A-8826-34430D12B0AB}" type="parTrans" cxnId="{945AFA8F-ABD2-4B7D-A115-CC6BB0F390ED}">
      <dgm:prSet/>
      <dgm:spPr/>
      <dgm:t>
        <a:bodyPr/>
        <a:lstStyle/>
        <a:p>
          <a:endParaRPr lang="ru-RU" sz="1600"/>
        </a:p>
      </dgm:t>
    </dgm:pt>
    <dgm:pt modelId="{8A56F6BC-65B6-46A5-8446-2B938297B82F}" type="sibTrans" cxnId="{945AFA8F-ABD2-4B7D-A115-CC6BB0F390ED}">
      <dgm:prSet/>
      <dgm:spPr/>
      <dgm:t>
        <a:bodyPr/>
        <a:lstStyle/>
        <a:p>
          <a:endParaRPr lang="ru-RU" sz="1600"/>
        </a:p>
      </dgm:t>
    </dgm:pt>
    <dgm:pt modelId="{532ADB09-0559-4659-840C-734ADC0EFAC0}">
      <dgm:prSet custT="1"/>
      <dgm:spPr/>
      <dgm:t>
        <a:bodyPr/>
        <a:lstStyle/>
        <a:p>
          <a:r>
            <a:rPr lang="ru-RU" sz="1600" dirty="0" smtClean="0"/>
            <a:t>Аналитическая задача</a:t>
          </a:r>
          <a:endParaRPr lang="ru-RU" sz="1600" dirty="0"/>
        </a:p>
      </dgm:t>
    </dgm:pt>
    <dgm:pt modelId="{2680D0C8-B236-4AEF-B48F-F7BCB8BA6B16}" type="parTrans" cxnId="{96540217-86A1-4C68-B19C-AE40152C5C05}">
      <dgm:prSet/>
      <dgm:spPr/>
      <dgm:t>
        <a:bodyPr/>
        <a:lstStyle/>
        <a:p>
          <a:endParaRPr lang="ru-RU" sz="1600"/>
        </a:p>
      </dgm:t>
    </dgm:pt>
    <dgm:pt modelId="{638CA577-611A-40F1-80ED-032F34E043B3}" type="sibTrans" cxnId="{96540217-86A1-4C68-B19C-AE40152C5C05}">
      <dgm:prSet/>
      <dgm:spPr/>
      <dgm:t>
        <a:bodyPr/>
        <a:lstStyle/>
        <a:p>
          <a:endParaRPr lang="ru-RU" sz="1600"/>
        </a:p>
      </dgm:t>
    </dgm:pt>
    <dgm:pt modelId="{7F82FAD1-01B1-4B7F-87F6-99E923B56D4C}">
      <dgm:prSet phldrT="[Текст]" custT="1"/>
      <dgm:spPr/>
      <dgm:t>
        <a:bodyPr/>
        <a:lstStyle/>
        <a:p>
          <a:pPr algn="just"/>
          <a:r>
            <a:rPr lang="ru-RU" sz="1600" dirty="0" smtClean="0"/>
            <a:t>демонстрация понимания темы на основе представления материалов из разных источников в новом формате: создание презентации, плаката, рассказа</a:t>
          </a:r>
          <a:endParaRPr lang="ru-RU" sz="1600" dirty="0"/>
        </a:p>
      </dgm:t>
    </dgm:pt>
    <dgm:pt modelId="{EEA88D97-B3A0-4258-A37E-44AF826995A5}" type="parTrans" cxnId="{EBC1681A-A5E4-4EA5-9FDB-407A084D2193}">
      <dgm:prSet/>
      <dgm:spPr/>
      <dgm:t>
        <a:bodyPr/>
        <a:lstStyle/>
        <a:p>
          <a:endParaRPr lang="ru-RU" sz="1600"/>
        </a:p>
      </dgm:t>
    </dgm:pt>
    <dgm:pt modelId="{3F0828EF-07EC-41DC-8F62-38C69E492CCA}" type="sibTrans" cxnId="{EBC1681A-A5E4-4EA5-9FDB-407A084D2193}">
      <dgm:prSet/>
      <dgm:spPr/>
      <dgm:t>
        <a:bodyPr/>
        <a:lstStyle/>
        <a:p>
          <a:endParaRPr lang="ru-RU" sz="1600"/>
        </a:p>
      </dgm:t>
    </dgm:pt>
    <dgm:pt modelId="{9F483899-E029-49B8-8FF2-99C9F76A4877}">
      <dgm:prSet custT="1"/>
      <dgm:spPr/>
      <dgm:t>
        <a:bodyPr/>
        <a:lstStyle/>
        <a:p>
          <a:pPr algn="just"/>
          <a:r>
            <a:rPr lang="ru-RU" sz="1600" dirty="0" smtClean="0"/>
            <a:t>разработка плана или проекта на основе заданных условий</a:t>
          </a:r>
          <a:endParaRPr lang="ru-RU" sz="1600" dirty="0"/>
        </a:p>
      </dgm:t>
    </dgm:pt>
    <dgm:pt modelId="{8ACD6F5B-3B51-408C-9DA1-96A3A4A2D981}" type="parTrans" cxnId="{E1B6D7C6-24EB-4D3D-85BD-29A887ED5C10}">
      <dgm:prSet/>
      <dgm:spPr/>
      <dgm:t>
        <a:bodyPr/>
        <a:lstStyle/>
        <a:p>
          <a:endParaRPr lang="ru-RU" sz="1600"/>
        </a:p>
      </dgm:t>
    </dgm:pt>
    <dgm:pt modelId="{C2C7F873-ED1E-4443-95D0-A38F4BBD4117}" type="sibTrans" cxnId="{E1B6D7C6-24EB-4D3D-85BD-29A887ED5C10}">
      <dgm:prSet/>
      <dgm:spPr/>
      <dgm:t>
        <a:bodyPr/>
        <a:lstStyle/>
        <a:p>
          <a:endParaRPr lang="ru-RU" sz="1600"/>
        </a:p>
      </dgm:t>
    </dgm:pt>
    <dgm:pt modelId="{62164945-4CBB-4FA0-8157-07161EA672E9}">
      <dgm:prSet custT="1"/>
      <dgm:spPr/>
      <dgm:t>
        <a:bodyPr/>
        <a:lstStyle/>
        <a:p>
          <a:pPr algn="just"/>
          <a:r>
            <a:rPr lang="ru-RU" sz="1600" dirty="0" smtClean="0"/>
            <a:t>любые аспекты исследования личности</a:t>
          </a:r>
          <a:endParaRPr lang="ru-RU" sz="1600" dirty="0"/>
        </a:p>
      </dgm:t>
    </dgm:pt>
    <dgm:pt modelId="{665734B0-7848-403B-8E51-1745BCFE7A90}" type="parTrans" cxnId="{8C08E320-39A1-443C-ADD7-1C60D6D86A71}">
      <dgm:prSet/>
      <dgm:spPr/>
      <dgm:t>
        <a:bodyPr/>
        <a:lstStyle/>
        <a:p>
          <a:endParaRPr lang="ru-RU" sz="1600"/>
        </a:p>
      </dgm:t>
    </dgm:pt>
    <dgm:pt modelId="{FD8BD39F-9B46-489C-8531-414167F0A769}" type="sibTrans" cxnId="{8C08E320-39A1-443C-ADD7-1C60D6D86A71}">
      <dgm:prSet/>
      <dgm:spPr/>
      <dgm:t>
        <a:bodyPr/>
        <a:lstStyle/>
        <a:p>
          <a:endParaRPr lang="ru-RU" sz="1600"/>
        </a:p>
      </dgm:t>
    </dgm:pt>
    <dgm:pt modelId="{7CBB3221-00EF-407B-A121-D4A18443AD2A}">
      <dgm:prSet custT="1"/>
      <dgm:spPr/>
      <dgm:t>
        <a:bodyPr/>
        <a:lstStyle/>
        <a:p>
          <a:pPr algn="just"/>
          <a:r>
            <a:rPr lang="ru-RU" sz="1600" dirty="0" smtClean="0"/>
            <a:t>трансформация информации из разных источников: создание книги кулинарных рецептов, виртуальной выставки, капсулы времени,</a:t>
          </a:r>
          <a:endParaRPr lang="ru-RU" sz="1600" dirty="0"/>
        </a:p>
      </dgm:t>
    </dgm:pt>
    <dgm:pt modelId="{B437E0F2-240B-4E60-8BBC-93147D8A0B50}" type="parTrans" cxnId="{565D59A6-3D41-4C27-8662-8424589739F0}">
      <dgm:prSet/>
      <dgm:spPr/>
      <dgm:t>
        <a:bodyPr/>
        <a:lstStyle/>
        <a:p>
          <a:endParaRPr lang="ru-RU" sz="1600"/>
        </a:p>
      </dgm:t>
    </dgm:pt>
    <dgm:pt modelId="{34B2C83B-494C-4D40-A6C5-22C0541C556E}" type="sibTrans" cxnId="{565D59A6-3D41-4C27-8662-8424589739F0}">
      <dgm:prSet/>
      <dgm:spPr/>
      <dgm:t>
        <a:bodyPr/>
        <a:lstStyle/>
        <a:p>
          <a:endParaRPr lang="ru-RU" sz="1600"/>
        </a:p>
      </dgm:t>
    </dgm:pt>
    <dgm:pt modelId="{3632930D-CA7E-4E64-94F9-0174F2F52EA8}">
      <dgm:prSet custT="1"/>
      <dgm:spPr/>
      <dgm:t>
        <a:bodyPr/>
        <a:lstStyle/>
        <a:p>
          <a:pPr algn="just"/>
          <a:r>
            <a:rPr lang="ru-RU" sz="1600" dirty="0" smtClean="0"/>
            <a:t>создание пьесы, стихотворения, песни, видеоролика</a:t>
          </a:r>
          <a:endParaRPr lang="ru-RU" sz="1600" dirty="0"/>
        </a:p>
      </dgm:t>
    </dgm:pt>
    <dgm:pt modelId="{DBB3F8F4-08C7-4145-99A8-8564BAECF65A}" type="parTrans" cxnId="{145FF054-23CD-4D23-808A-FD5BD11149BB}">
      <dgm:prSet/>
      <dgm:spPr/>
      <dgm:t>
        <a:bodyPr/>
        <a:lstStyle/>
        <a:p>
          <a:endParaRPr lang="ru-RU" sz="1600"/>
        </a:p>
      </dgm:t>
    </dgm:pt>
    <dgm:pt modelId="{24AF3642-409F-4233-A9B2-E370ED67E6E3}" type="sibTrans" cxnId="{145FF054-23CD-4D23-808A-FD5BD11149BB}">
      <dgm:prSet/>
      <dgm:spPr/>
      <dgm:t>
        <a:bodyPr/>
        <a:lstStyle/>
        <a:p>
          <a:endParaRPr lang="ru-RU" sz="1600"/>
        </a:p>
      </dgm:t>
    </dgm:pt>
    <dgm:pt modelId="{BAD4D268-F3A2-40D6-9B3A-853601082CF1}">
      <dgm:prSet custT="1"/>
      <dgm:spPr/>
      <dgm:t>
        <a:bodyPr/>
        <a:lstStyle/>
        <a:p>
          <a:pPr algn="just"/>
          <a:r>
            <a:rPr lang="ru-RU" sz="1600" dirty="0" smtClean="0"/>
            <a:t>поиск и систематизация информации</a:t>
          </a:r>
          <a:endParaRPr lang="ru-RU" sz="1600" dirty="0"/>
        </a:p>
      </dgm:t>
    </dgm:pt>
    <dgm:pt modelId="{81B119A1-B490-4F1E-93D8-B280E76E0835}" type="parTrans" cxnId="{F26483E0-3494-4D82-BB36-BE5CEDA9D7F0}">
      <dgm:prSet/>
      <dgm:spPr/>
      <dgm:t>
        <a:bodyPr/>
        <a:lstStyle/>
        <a:p>
          <a:endParaRPr lang="ru-RU" sz="1600"/>
        </a:p>
      </dgm:t>
    </dgm:pt>
    <dgm:pt modelId="{3035FC4D-09AC-4F61-B6DF-420C7A1F418F}" type="sibTrans" cxnId="{F26483E0-3494-4D82-BB36-BE5CEDA9D7F0}">
      <dgm:prSet/>
      <dgm:spPr/>
      <dgm:t>
        <a:bodyPr/>
        <a:lstStyle/>
        <a:p>
          <a:endParaRPr lang="ru-RU" sz="1600"/>
        </a:p>
      </dgm:t>
    </dgm:pt>
    <dgm:pt modelId="{16E375EB-4E24-4C80-A068-66B74CF3A6EF}">
      <dgm:prSet custT="1"/>
      <dgm:spPr/>
      <dgm:t>
        <a:bodyPr/>
        <a:lstStyle/>
        <a:p>
          <a:r>
            <a:rPr lang="ru-RU" sz="1600" dirty="0" smtClean="0"/>
            <a:t>Самопознание</a:t>
          </a:r>
          <a:endParaRPr lang="ru-RU" sz="1600" dirty="0"/>
        </a:p>
      </dgm:t>
    </dgm:pt>
    <dgm:pt modelId="{B4EFF945-1578-4895-BC7C-BE2F9EB8404A}" type="sibTrans" cxnId="{CF49274B-36D6-42B6-B666-8BA8488C84A3}">
      <dgm:prSet/>
      <dgm:spPr/>
      <dgm:t>
        <a:bodyPr/>
        <a:lstStyle/>
        <a:p>
          <a:endParaRPr lang="ru-RU" sz="1600"/>
        </a:p>
      </dgm:t>
    </dgm:pt>
    <dgm:pt modelId="{FE911880-8EDF-4B89-BC82-D571D8B1A4BF}" type="parTrans" cxnId="{CF49274B-36D6-42B6-B666-8BA8488C84A3}">
      <dgm:prSet/>
      <dgm:spPr/>
      <dgm:t>
        <a:bodyPr/>
        <a:lstStyle/>
        <a:p>
          <a:endParaRPr lang="ru-RU" sz="1600"/>
        </a:p>
      </dgm:t>
    </dgm:pt>
    <dgm:pt modelId="{AA89FADE-E7E7-47A6-BF96-A4B66635484D}" type="pres">
      <dgm:prSet presAssocID="{7116201A-415C-43D1-AE1D-E2E7F849B54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A1F025-F2EB-4433-8E5E-80F8447256C8}" type="pres">
      <dgm:prSet presAssocID="{C9A57FF1-DEA0-4A07-A53F-E8CB47A41B1B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9E2D88-D000-453F-8660-23C408F60A42}" type="pres">
      <dgm:prSet presAssocID="{C9A57FF1-DEA0-4A07-A53F-E8CB47A41B1B}" presName="childTex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C159B8-E465-4C7F-9A63-D119F1CC7F0F}" type="pres">
      <dgm:prSet presAssocID="{E6738A47-7D6B-43EA-8524-5446118DCD4F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B0B207-F80F-4B59-A43E-6EEA56E9B6D4}" type="pres">
      <dgm:prSet presAssocID="{E6738A47-7D6B-43EA-8524-5446118DCD4F}" presName="childTex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3CF67C-1429-4AC2-9649-C9D4EECE07EE}" type="pres">
      <dgm:prSet presAssocID="{16E375EB-4E24-4C80-A068-66B74CF3A6EF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AC316B-C79C-47F3-8C76-2D7ACFB9D9BF}" type="pres">
      <dgm:prSet presAssocID="{16E375EB-4E24-4C80-A068-66B74CF3A6EF}" presName="childTex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981573-FD28-444E-B249-489D52F539C1}" type="pres">
      <dgm:prSet presAssocID="{BE64254C-8C4F-4CF1-9831-5E0A53556F6C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50CAE0-183E-48E3-89D1-ACA6B842EC1B}" type="pres">
      <dgm:prSet presAssocID="{BE64254C-8C4F-4CF1-9831-5E0A53556F6C}" presName="childTex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F301A7-027E-4F82-BDC1-38E9441F54BF}" type="pres">
      <dgm:prSet presAssocID="{C3B0DEFD-E2EA-4015-896A-8572FF6C449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C41944-09B5-486D-97FA-68875F567BC5}" type="pres">
      <dgm:prSet presAssocID="{C3B0DEFD-E2EA-4015-896A-8572FF6C449E}" presName="childTex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CE529E-8884-4F8D-9016-378E07E26445}" type="pres">
      <dgm:prSet presAssocID="{532ADB09-0559-4659-840C-734ADC0EFAC0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A1768D-C7F6-43C6-8D22-B382A33916CD}" type="pres">
      <dgm:prSet presAssocID="{532ADB09-0559-4659-840C-734ADC0EFAC0}" presName="childTex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C1681A-A5E4-4EA5-9FDB-407A084D2193}" srcId="{C9A57FF1-DEA0-4A07-A53F-E8CB47A41B1B}" destId="{7F82FAD1-01B1-4B7F-87F6-99E923B56D4C}" srcOrd="0" destOrd="0" parTransId="{EEA88D97-B3A0-4258-A37E-44AF826995A5}" sibTransId="{3F0828EF-07EC-41DC-8F62-38C69E492CCA}"/>
    <dgm:cxn modelId="{EE5389D7-4AA5-4CE3-B7F3-F13BC402C3AC}" type="presOf" srcId="{BE64254C-8C4F-4CF1-9831-5E0A53556F6C}" destId="{53981573-FD28-444E-B249-489D52F539C1}" srcOrd="0" destOrd="0" presId="urn:microsoft.com/office/officeart/2005/8/layout/vList2"/>
    <dgm:cxn modelId="{F40F9558-F249-4125-8E04-041E3C2BFA4C}" type="presOf" srcId="{E6738A47-7D6B-43EA-8524-5446118DCD4F}" destId="{B9C159B8-E465-4C7F-9A63-D119F1CC7F0F}" srcOrd="0" destOrd="0" presId="urn:microsoft.com/office/officeart/2005/8/layout/vList2"/>
    <dgm:cxn modelId="{DFD0A782-17AB-40EC-ACFF-648B80583145}" srcId="{7116201A-415C-43D1-AE1D-E2E7F849B541}" destId="{BE64254C-8C4F-4CF1-9831-5E0A53556F6C}" srcOrd="3" destOrd="0" parTransId="{3B958DB6-41F1-4D21-9B83-76FD610A3E08}" sibTransId="{A9AB9766-BB57-42D3-9AE8-A27C3C92B1BF}"/>
    <dgm:cxn modelId="{CF49274B-36D6-42B6-B666-8BA8488C84A3}" srcId="{7116201A-415C-43D1-AE1D-E2E7F849B541}" destId="{16E375EB-4E24-4C80-A068-66B74CF3A6EF}" srcOrd="2" destOrd="0" parTransId="{FE911880-8EDF-4B89-BC82-D571D8B1A4BF}" sibTransId="{B4EFF945-1578-4895-BC7C-BE2F9EB8404A}"/>
    <dgm:cxn modelId="{5E90C66E-B81F-4D26-826B-D2C5C3206D2F}" srcId="{7116201A-415C-43D1-AE1D-E2E7F849B541}" destId="{C9A57FF1-DEA0-4A07-A53F-E8CB47A41B1B}" srcOrd="0" destOrd="0" parTransId="{6F44C328-FF3C-4206-83E0-11EBC918E940}" sibTransId="{8ABCC4FE-DB3C-4C72-BD28-57504745D6CE}"/>
    <dgm:cxn modelId="{7DAFDF9B-7514-4ED0-9247-764615BA1A7F}" type="presOf" srcId="{7116201A-415C-43D1-AE1D-E2E7F849B541}" destId="{AA89FADE-E7E7-47A6-BF96-A4B66635484D}" srcOrd="0" destOrd="0" presId="urn:microsoft.com/office/officeart/2005/8/layout/vList2"/>
    <dgm:cxn modelId="{96540217-86A1-4C68-B19C-AE40152C5C05}" srcId="{7116201A-415C-43D1-AE1D-E2E7F849B541}" destId="{532ADB09-0559-4659-840C-734ADC0EFAC0}" srcOrd="5" destOrd="0" parTransId="{2680D0C8-B236-4AEF-B48F-F7BCB8BA6B16}" sibTransId="{638CA577-611A-40F1-80ED-032F34E043B3}"/>
    <dgm:cxn modelId="{4EA9BEAB-6D6E-4F57-AD92-D368ECFE852F}" type="presOf" srcId="{7F82FAD1-01B1-4B7F-87F6-99E923B56D4C}" destId="{869E2D88-D000-453F-8660-23C408F60A42}" srcOrd="0" destOrd="0" presId="urn:microsoft.com/office/officeart/2005/8/layout/vList2"/>
    <dgm:cxn modelId="{47726776-31DD-40BE-8B14-0F04D098D293}" type="presOf" srcId="{16E375EB-4E24-4C80-A068-66B74CF3A6EF}" destId="{363CF67C-1429-4AC2-9649-C9D4EECE07EE}" srcOrd="0" destOrd="0" presId="urn:microsoft.com/office/officeart/2005/8/layout/vList2"/>
    <dgm:cxn modelId="{565D59A6-3D41-4C27-8662-8424589739F0}" srcId="{BE64254C-8C4F-4CF1-9831-5E0A53556F6C}" destId="{7CBB3221-00EF-407B-A121-D4A18443AD2A}" srcOrd="0" destOrd="0" parTransId="{B437E0F2-240B-4E60-8BBC-93147D8A0B50}" sibTransId="{34B2C83B-494C-4D40-A6C5-22C0541C556E}"/>
    <dgm:cxn modelId="{8B9D1E2C-51AB-49E6-9C55-712DF1765DCA}" type="presOf" srcId="{62164945-4CBB-4FA0-8157-07161EA672E9}" destId="{BAAC316B-C79C-47F3-8C76-2D7ACFB9D9BF}" srcOrd="0" destOrd="0" presId="urn:microsoft.com/office/officeart/2005/8/layout/vList2"/>
    <dgm:cxn modelId="{F26483E0-3494-4D82-BB36-BE5CEDA9D7F0}" srcId="{532ADB09-0559-4659-840C-734ADC0EFAC0}" destId="{BAD4D268-F3A2-40D6-9B3A-853601082CF1}" srcOrd="0" destOrd="0" parTransId="{81B119A1-B490-4F1E-93D8-B280E76E0835}" sibTransId="{3035FC4D-09AC-4F61-B6DF-420C7A1F418F}"/>
    <dgm:cxn modelId="{83CD65E9-04AF-4611-9DAE-1810ECDC19BC}" type="presOf" srcId="{C3B0DEFD-E2EA-4015-896A-8572FF6C449E}" destId="{1DF301A7-027E-4F82-BDC1-38E9441F54BF}" srcOrd="0" destOrd="0" presId="urn:microsoft.com/office/officeart/2005/8/layout/vList2"/>
    <dgm:cxn modelId="{22051893-97C6-45EB-8D41-6D6649DD93BC}" srcId="{7116201A-415C-43D1-AE1D-E2E7F849B541}" destId="{E6738A47-7D6B-43EA-8524-5446118DCD4F}" srcOrd="1" destOrd="0" parTransId="{B5234915-6864-462E-93E4-AD59C0D85582}" sibTransId="{EECDD8DC-BAC0-48BE-891D-8310AC66E27D}"/>
    <dgm:cxn modelId="{9E1E2B2F-B0F7-4436-B21F-A57A8F7978E8}" type="presOf" srcId="{BAD4D268-F3A2-40D6-9B3A-853601082CF1}" destId="{1FA1768D-C7F6-43C6-8D22-B382A33916CD}" srcOrd="0" destOrd="0" presId="urn:microsoft.com/office/officeart/2005/8/layout/vList2"/>
    <dgm:cxn modelId="{945AFA8F-ABD2-4B7D-A115-CC6BB0F390ED}" srcId="{7116201A-415C-43D1-AE1D-E2E7F849B541}" destId="{C3B0DEFD-E2EA-4015-896A-8572FF6C449E}" srcOrd="4" destOrd="0" parTransId="{5BBAE6DE-9247-451A-8826-34430D12B0AB}" sibTransId="{8A56F6BC-65B6-46A5-8446-2B938297B82F}"/>
    <dgm:cxn modelId="{A0302B50-4C6E-4965-A146-510507609945}" type="presOf" srcId="{3632930D-CA7E-4E64-94F9-0174F2F52EA8}" destId="{26C41944-09B5-486D-97FA-68875F567BC5}" srcOrd="0" destOrd="0" presId="urn:microsoft.com/office/officeart/2005/8/layout/vList2"/>
    <dgm:cxn modelId="{1F2D9B68-24A4-4040-958F-DEFE4FE1661A}" type="presOf" srcId="{532ADB09-0559-4659-840C-734ADC0EFAC0}" destId="{08CE529E-8884-4F8D-9016-378E07E26445}" srcOrd="0" destOrd="0" presId="urn:microsoft.com/office/officeart/2005/8/layout/vList2"/>
    <dgm:cxn modelId="{3A0328D7-5A53-4649-A635-26839BCC7A60}" type="presOf" srcId="{7CBB3221-00EF-407B-A121-D4A18443AD2A}" destId="{EE50CAE0-183E-48E3-89D1-ACA6B842EC1B}" srcOrd="0" destOrd="0" presId="urn:microsoft.com/office/officeart/2005/8/layout/vList2"/>
    <dgm:cxn modelId="{E1B6D7C6-24EB-4D3D-85BD-29A887ED5C10}" srcId="{E6738A47-7D6B-43EA-8524-5446118DCD4F}" destId="{9F483899-E029-49B8-8FF2-99C9F76A4877}" srcOrd="0" destOrd="0" parTransId="{8ACD6F5B-3B51-408C-9DA1-96A3A4A2D981}" sibTransId="{C2C7F873-ED1E-4443-95D0-A38F4BBD4117}"/>
    <dgm:cxn modelId="{071AEA6B-2D5F-4D1E-B3EA-F1EC6DF96176}" type="presOf" srcId="{C9A57FF1-DEA0-4A07-A53F-E8CB47A41B1B}" destId="{27A1F025-F2EB-4433-8E5E-80F8447256C8}" srcOrd="0" destOrd="0" presId="urn:microsoft.com/office/officeart/2005/8/layout/vList2"/>
    <dgm:cxn modelId="{1974276D-72BD-40BA-AD85-D99DC386EE40}" type="presOf" srcId="{9F483899-E029-49B8-8FF2-99C9F76A4877}" destId="{4CB0B207-F80F-4B59-A43E-6EEA56E9B6D4}" srcOrd="0" destOrd="0" presId="urn:microsoft.com/office/officeart/2005/8/layout/vList2"/>
    <dgm:cxn modelId="{8C08E320-39A1-443C-ADD7-1C60D6D86A71}" srcId="{16E375EB-4E24-4C80-A068-66B74CF3A6EF}" destId="{62164945-4CBB-4FA0-8157-07161EA672E9}" srcOrd="0" destOrd="0" parTransId="{665734B0-7848-403B-8E51-1745BCFE7A90}" sibTransId="{FD8BD39F-9B46-489C-8531-414167F0A769}"/>
    <dgm:cxn modelId="{145FF054-23CD-4D23-808A-FD5BD11149BB}" srcId="{C3B0DEFD-E2EA-4015-896A-8572FF6C449E}" destId="{3632930D-CA7E-4E64-94F9-0174F2F52EA8}" srcOrd="0" destOrd="0" parTransId="{DBB3F8F4-08C7-4145-99A8-8564BAECF65A}" sibTransId="{24AF3642-409F-4233-A9B2-E370ED67E6E3}"/>
    <dgm:cxn modelId="{CA51366C-6E21-4D92-8789-5F7B5E63C45D}" type="presParOf" srcId="{AA89FADE-E7E7-47A6-BF96-A4B66635484D}" destId="{27A1F025-F2EB-4433-8E5E-80F8447256C8}" srcOrd="0" destOrd="0" presId="urn:microsoft.com/office/officeart/2005/8/layout/vList2"/>
    <dgm:cxn modelId="{392104D4-516F-4792-A724-1F7D146FDDA5}" type="presParOf" srcId="{AA89FADE-E7E7-47A6-BF96-A4B66635484D}" destId="{869E2D88-D000-453F-8660-23C408F60A42}" srcOrd="1" destOrd="0" presId="urn:microsoft.com/office/officeart/2005/8/layout/vList2"/>
    <dgm:cxn modelId="{B8C6354E-676D-4BE7-86A1-339B761925C4}" type="presParOf" srcId="{AA89FADE-E7E7-47A6-BF96-A4B66635484D}" destId="{B9C159B8-E465-4C7F-9A63-D119F1CC7F0F}" srcOrd="2" destOrd="0" presId="urn:microsoft.com/office/officeart/2005/8/layout/vList2"/>
    <dgm:cxn modelId="{F7568389-350F-449A-B47B-6C46280ABEBF}" type="presParOf" srcId="{AA89FADE-E7E7-47A6-BF96-A4B66635484D}" destId="{4CB0B207-F80F-4B59-A43E-6EEA56E9B6D4}" srcOrd="3" destOrd="0" presId="urn:microsoft.com/office/officeart/2005/8/layout/vList2"/>
    <dgm:cxn modelId="{62924E98-E972-49DA-8680-DFAF5A740AC5}" type="presParOf" srcId="{AA89FADE-E7E7-47A6-BF96-A4B66635484D}" destId="{363CF67C-1429-4AC2-9649-C9D4EECE07EE}" srcOrd="4" destOrd="0" presId="urn:microsoft.com/office/officeart/2005/8/layout/vList2"/>
    <dgm:cxn modelId="{A5A90596-F5FB-4DCC-9DFA-2AC5E622D920}" type="presParOf" srcId="{AA89FADE-E7E7-47A6-BF96-A4B66635484D}" destId="{BAAC316B-C79C-47F3-8C76-2D7ACFB9D9BF}" srcOrd="5" destOrd="0" presId="urn:microsoft.com/office/officeart/2005/8/layout/vList2"/>
    <dgm:cxn modelId="{E72D9793-0447-45DA-975D-29365B8DD295}" type="presParOf" srcId="{AA89FADE-E7E7-47A6-BF96-A4B66635484D}" destId="{53981573-FD28-444E-B249-489D52F539C1}" srcOrd="6" destOrd="0" presId="urn:microsoft.com/office/officeart/2005/8/layout/vList2"/>
    <dgm:cxn modelId="{E9861DD3-6AE3-481B-B2CF-7B06ACAB20F1}" type="presParOf" srcId="{AA89FADE-E7E7-47A6-BF96-A4B66635484D}" destId="{EE50CAE0-183E-48E3-89D1-ACA6B842EC1B}" srcOrd="7" destOrd="0" presId="urn:microsoft.com/office/officeart/2005/8/layout/vList2"/>
    <dgm:cxn modelId="{04365E78-44D7-438F-A790-B3CAAC55186F}" type="presParOf" srcId="{AA89FADE-E7E7-47A6-BF96-A4B66635484D}" destId="{1DF301A7-027E-4F82-BDC1-38E9441F54BF}" srcOrd="8" destOrd="0" presId="urn:microsoft.com/office/officeart/2005/8/layout/vList2"/>
    <dgm:cxn modelId="{401B87D4-4D09-4E48-93DD-11A4FF3C0874}" type="presParOf" srcId="{AA89FADE-E7E7-47A6-BF96-A4B66635484D}" destId="{26C41944-09B5-486D-97FA-68875F567BC5}" srcOrd="9" destOrd="0" presId="urn:microsoft.com/office/officeart/2005/8/layout/vList2"/>
    <dgm:cxn modelId="{31FB736B-DF98-42A3-9C85-49060DCEA3B5}" type="presParOf" srcId="{AA89FADE-E7E7-47A6-BF96-A4B66635484D}" destId="{08CE529E-8884-4F8D-9016-378E07E26445}" srcOrd="10" destOrd="0" presId="urn:microsoft.com/office/officeart/2005/8/layout/vList2"/>
    <dgm:cxn modelId="{7597D1D2-460C-4ACD-BA81-730A87F2B00D}" type="presParOf" srcId="{AA89FADE-E7E7-47A6-BF96-A4B66635484D}" destId="{1FA1768D-C7F6-43C6-8D22-B382A33916CD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116201A-415C-43D1-AE1D-E2E7F849B541}" type="doc">
      <dgm:prSet loTypeId="urn:microsoft.com/office/officeart/2005/8/layout/vList2" loCatId="list" qsTypeId="urn:microsoft.com/office/officeart/2005/8/quickstyle/simple3" qsCatId="simple" csTypeId="urn:microsoft.com/office/officeart/2005/8/colors/colorful1#26" csCatId="colorful" phldr="1"/>
      <dgm:spPr/>
      <dgm:t>
        <a:bodyPr/>
        <a:lstStyle/>
        <a:p>
          <a:endParaRPr lang="ru-RU"/>
        </a:p>
      </dgm:t>
    </dgm:pt>
    <dgm:pt modelId="{0A63239C-5136-448F-84BF-D472F6202109}">
      <dgm:prSet custT="1"/>
      <dgm:spPr/>
      <dgm:t>
        <a:bodyPr/>
        <a:lstStyle/>
        <a:p>
          <a:r>
            <a:rPr lang="ru-RU" sz="1600" dirty="0" smtClean="0"/>
            <a:t>Детектив, головоломка, таинственная история</a:t>
          </a:r>
          <a:endParaRPr lang="ru-RU" sz="1600" dirty="0"/>
        </a:p>
      </dgm:t>
    </dgm:pt>
    <dgm:pt modelId="{08EFDFF0-2515-4E0D-B4DC-D9E7D1116C38}" type="parTrans" cxnId="{A93AEE56-607C-4398-BF0A-5B7709F8DD5F}">
      <dgm:prSet/>
      <dgm:spPr/>
      <dgm:t>
        <a:bodyPr/>
        <a:lstStyle/>
        <a:p>
          <a:endParaRPr lang="ru-RU" sz="1600"/>
        </a:p>
      </dgm:t>
    </dgm:pt>
    <dgm:pt modelId="{27BDB274-0A19-4C73-9624-F174F1D46CDD}" type="sibTrans" cxnId="{A93AEE56-607C-4398-BF0A-5B7709F8DD5F}">
      <dgm:prSet/>
      <dgm:spPr/>
      <dgm:t>
        <a:bodyPr/>
        <a:lstStyle/>
        <a:p>
          <a:endParaRPr lang="ru-RU" sz="1600"/>
        </a:p>
      </dgm:t>
    </dgm:pt>
    <dgm:pt modelId="{4BE6BD05-71CC-4F69-9842-49C388973C12}">
      <dgm:prSet custT="1"/>
      <dgm:spPr/>
      <dgm:t>
        <a:bodyPr/>
        <a:lstStyle/>
        <a:p>
          <a:r>
            <a:rPr lang="ru-RU" sz="1600" dirty="0" smtClean="0"/>
            <a:t>Достижение консенсуса</a:t>
          </a:r>
          <a:endParaRPr lang="ru-RU" sz="1600" dirty="0"/>
        </a:p>
      </dgm:t>
    </dgm:pt>
    <dgm:pt modelId="{A9738C72-0696-4B66-A428-8C7132B39083}" type="parTrans" cxnId="{CA25E29C-903E-4B56-AE13-B6699CBD879D}">
      <dgm:prSet/>
      <dgm:spPr/>
      <dgm:t>
        <a:bodyPr/>
        <a:lstStyle/>
        <a:p>
          <a:endParaRPr lang="ru-RU" sz="1600"/>
        </a:p>
      </dgm:t>
    </dgm:pt>
    <dgm:pt modelId="{73874014-0338-4524-BCB0-7E0155F346DA}" type="sibTrans" cxnId="{CA25E29C-903E-4B56-AE13-B6699CBD879D}">
      <dgm:prSet/>
      <dgm:spPr/>
      <dgm:t>
        <a:bodyPr/>
        <a:lstStyle/>
        <a:p>
          <a:endParaRPr lang="ru-RU" sz="1600"/>
        </a:p>
      </dgm:t>
    </dgm:pt>
    <dgm:pt modelId="{BD5CE185-E951-4669-92D6-5CDAE8084F42}">
      <dgm:prSet custT="1"/>
      <dgm:spPr/>
      <dgm:t>
        <a:bodyPr/>
        <a:lstStyle/>
        <a:p>
          <a:r>
            <a:rPr lang="ru-RU" sz="1600" dirty="0" smtClean="0"/>
            <a:t>Журналистское расследование</a:t>
          </a:r>
          <a:endParaRPr lang="ru-RU" sz="1600" dirty="0"/>
        </a:p>
      </dgm:t>
    </dgm:pt>
    <dgm:pt modelId="{64156C3E-F59E-4B4A-BD77-301607B7ABB7}" type="parTrans" cxnId="{6B00024E-7196-44AA-A5C9-F2F598485F47}">
      <dgm:prSet/>
      <dgm:spPr/>
      <dgm:t>
        <a:bodyPr/>
        <a:lstStyle/>
        <a:p>
          <a:endParaRPr lang="ru-RU" sz="1600"/>
        </a:p>
      </dgm:t>
    </dgm:pt>
    <dgm:pt modelId="{95F0BCEC-EA87-48FC-AE2F-FD29D9A4D43E}" type="sibTrans" cxnId="{6B00024E-7196-44AA-A5C9-F2F598485F47}">
      <dgm:prSet/>
      <dgm:spPr/>
      <dgm:t>
        <a:bodyPr/>
        <a:lstStyle/>
        <a:p>
          <a:endParaRPr lang="ru-RU" sz="1600"/>
        </a:p>
      </dgm:t>
    </dgm:pt>
    <dgm:pt modelId="{8FA1B425-CA87-4E95-A816-30DE5E910840}">
      <dgm:prSet custT="1"/>
      <dgm:spPr/>
      <dgm:t>
        <a:bodyPr/>
        <a:lstStyle/>
        <a:p>
          <a:r>
            <a:rPr lang="ru-RU" sz="1600" dirty="0" smtClean="0"/>
            <a:t>Убеждение</a:t>
          </a:r>
          <a:endParaRPr lang="ru-RU" sz="1600" dirty="0"/>
        </a:p>
      </dgm:t>
    </dgm:pt>
    <dgm:pt modelId="{D9C257DD-5B71-4877-A814-887BE3446FBD}" type="parTrans" cxnId="{7A298448-1398-46A5-B158-D05ACB0E002C}">
      <dgm:prSet/>
      <dgm:spPr/>
      <dgm:t>
        <a:bodyPr/>
        <a:lstStyle/>
        <a:p>
          <a:endParaRPr lang="ru-RU" sz="1600"/>
        </a:p>
      </dgm:t>
    </dgm:pt>
    <dgm:pt modelId="{966CEB77-A54C-4114-A868-81235B2B93F2}" type="sibTrans" cxnId="{7A298448-1398-46A5-B158-D05ACB0E002C}">
      <dgm:prSet/>
      <dgm:spPr/>
      <dgm:t>
        <a:bodyPr/>
        <a:lstStyle/>
        <a:p>
          <a:endParaRPr lang="ru-RU" sz="1600"/>
        </a:p>
      </dgm:t>
    </dgm:pt>
    <dgm:pt modelId="{77B0BCFB-C833-4BB6-B5E0-E5F58DC33285}">
      <dgm:prSet custT="1"/>
      <dgm:spPr/>
      <dgm:t>
        <a:bodyPr/>
        <a:lstStyle/>
        <a:p>
          <a:r>
            <a:rPr lang="ru-RU" sz="1600" dirty="0" smtClean="0"/>
            <a:t>Научные исследования</a:t>
          </a:r>
          <a:endParaRPr lang="ru-RU" sz="1600" dirty="0"/>
        </a:p>
      </dgm:t>
    </dgm:pt>
    <dgm:pt modelId="{C511B576-A63D-4581-A752-2FB4029CE6AE}" type="parTrans" cxnId="{8EFC3F96-F456-45BD-921E-F7A999266B81}">
      <dgm:prSet/>
      <dgm:spPr/>
      <dgm:t>
        <a:bodyPr/>
        <a:lstStyle/>
        <a:p>
          <a:endParaRPr lang="ru-RU" sz="1600"/>
        </a:p>
      </dgm:t>
    </dgm:pt>
    <dgm:pt modelId="{CBE1DA22-EAAE-419E-B1BF-3F6BDA7D8E65}" type="sibTrans" cxnId="{8EFC3F96-F456-45BD-921E-F7A999266B81}">
      <dgm:prSet/>
      <dgm:spPr/>
      <dgm:t>
        <a:bodyPr/>
        <a:lstStyle/>
        <a:p>
          <a:endParaRPr lang="ru-RU" sz="1600"/>
        </a:p>
      </dgm:t>
    </dgm:pt>
    <dgm:pt modelId="{E947E0D4-4B3E-4409-9E47-B159CA4518B1}">
      <dgm:prSet custT="1"/>
      <dgm:spPr/>
      <dgm:t>
        <a:bodyPr/>
        <a:lstStyle/>
        <a:p>
          <a:pPr algn="just"/>
          <a:r>
            <a:rPr lang="ru-RU" sz="1600" dirty="0" smtClean="0"/>
            <a:t>выводы на основе противоречивых фактов</a:t>
          </a:r>
          <a:endParaRPr lang="ru-RU" sz="1600" dirty="0"/>
        </a:p>
      </dgm:t>
    </dgm:pt>
    <dgm:pt modelId="{81B45FC2-F1CE-4FD8-99B4-C0794D2DA61F}" type="parTrans" cxnId="{EABA7D07-FAFF-4C8F-845A-B4825CBA1062}">
      <dgm:prSet/>
      <dgm:spPr/>
      <dgm:t>
        <a:bodyPr/>
        <a:lstStyle/>
        <a:p>
          <a:endParaRPr lang="ru-RU" sz="1600"/>
        </a:p>
      </dgm:t>
    </dgm:pt>
    <dgm:pt modelId="{B0E0CBCA-C320-4CCF-B5D7-E7893A4C7723}" type="sibTrans" cxnId="{EABA7D07-FAFF-4C8F-845A-B4825CBA1062}">
      <dgm:prSet/>
      <dgm:spPr/>
      <dgm:t>
        <a:bodyPr/>
        <a:lstStyle/>
        <a:p>
          <a:endParaRPr lang="ru-RU" sz="1600"/>
        </a:p>
      </dgm:t>
    </dgm:pt>
    <dgm:pt modelId="{57B43B79-E3AE-43B1-91D0-FD99F3C22BD9}">
      <dgm:prSet custT="1"/>
      <dgm:spPr/>
      <dgm:t>
        <a:bodyPr/>
        <a:lstStyle/>
        <a:p>
          <a:pPr algn="just"/>
          <a:r>
            <a:rPr lang="ru-RU" sz="1600" dirty="0" smtClean="0"/>
            <a:t>выработка решения по острой проблеме</a:t>
          </a:r>
          <a:endParaRPr lang="ru-RU" sz="1600" dirty="0"/>
        </a:p>
      </dgm:t>
    </dgm:pt>
    <dgm:pt modelId="{5DD66C5A-08A5-42BA-BCF3-724A11851D48}" type="parTrans" cxnId="{6D94C95A-FDA1-44F6-9BFA-8F5EECADDED6}">
      <dgm:prSet/>
      <dgm:spPr/>
      <dgm:t>
        <a:bodyPr/>
        <a:lstStyle/>
        <a:p>
          <a:endParaRPr lang="ru-RU" sz="1600"/>
        </a:p>
      </dgm:t>
    </dgm:pt>
    <dgm:pt modelId="{447DC134-0407-497D-AB11-BA4D3FBA23CB}" type="sibTrans" cxnId="{6D94C95A-FDA1-44F6-9BFA-8F5EECADDED6}">
      <dgm:prSet/>
      <dgm:spPr/>
      <dgm:t>
        <a:bodyPr/>
        <a:lstStyle/>
        <a:p>
          <a:endParaRPr lang="ru-RU" sz="1600"/>
        </a:p>
      </dgm:t>
    </dgm:pt>
    <dgm:pt modelId="{523A9342-922B-497A-8F90-11FCC5796D12}">
      <dgm:prSet custT="1"/>
      <dgm:spPr/>
      <dgm:t>
        <a:bodyPr/>
        <a:lstStyle/>
        <a:p>
          <a:pPr algn="just"/>
          <a:r>
            <a:rPr lang="ru-RU" sz="1600" dirty="0" smtClean="0"/>
            <a:t>обоснование определенной точки зрения</a:t>
          </a:r>
          <a:endParaRPr lang="ru-RU" sz="1600" dirty="0"/>
        </a:p>
      </dgm:t>
    </dgm:pt>
    <dgm:pt modelId="{4C800682-253A-42EF-9949-8DB1585E0405}" type="parTrans" cxnId="{E7AE2ADD-6458-4B9E-8872-217962C44F99}">
      <dgm:prSet/>
      <dgm:spPr/>
      <dgm:t>
        <a:bodyPr/>
        <a:lstStyle/>
        <a:p>
          <a:endParaRPr lang="ru-RU" sz="1600"/>
        </a:p>
      </dgm:t>
    </dgm:pt>
    <dgm:pt modelId="{EC3DE27E-33BD-4E0B-89EF-A97C0D460853}" type="sibTrans" cxnId="{E7AE2ADD-6458-4B9E-8872-217962C44F99}">
      <dgm:prSet/>
      <dgm:spPr/>
      <dgm:t>
        <a:bodyPr/>
        <a:lstStyle/>
        <a:p>
          <a:endParaRPr lang="ru-RU" sz="1600"/>
        </a:p>
      </dgm:t>
    </dgm:pt>
    <dgm:pt modelId="{7DD08772-515A-4022-B339-21BE303FEECE}">
      <dgm:prSet custT="1"/>
      <dgm:spPr/>
      <dgm:t>
        <a:bodyPr/>
        <a:lstStyle/>
        <a:p>
          <a:pPr algn="just"/>
          <a:r>
            <a:rPr lang="ru-RU" sz="1600" dirty="0" smtClean="0"/>
            <a:t>объективное изложение информации (разделение мнений и фактов)</a:t>
          </a:r>
          <a:endParaRPr lang="ru-RU" sz="1600" dirty="0"/>
        </a:p>
      </dgm:t>
    </dgm:pt>
    <dgm:pt modelId="{7615A2FD-1A9B-4CC6-BBE2-028B478C4A1C}" type="parTrans" cxnId="{F7004A9C-4B77-413C-A5C6-F1EABE76F68E}">
      <dgm:prSet/>
      <dgm:spPr/>
      <dgm:t>
        <a:bodyPr/>
        <a:lstStyle/>
        <a:p>
          <a:endParaRPr lang="ru-RU" sz="1600"/>
        </a:p>
      </dgm:t>
    </dgm:pt>
    <dgm:pt modelId="{A4DF67AB-B458-481E-9BD7-873A6B391042}" type="sibTrans" cxnId="{F7004A9C-4B77-413C-A5C6-F1EABE76F68E}">
      <dgm:prSet/>
      <dgm:spPr/>
      <dgm:t>
        <a:bodyPr/>
        <a:lstStyle/>
        <a:p>
          <a:endParaRPr lang="ru-RU" sz="1600"/>
        </a:p>
      </dgm:t>
    </dgm:pt>
    <dgm:pt modelId="{2C1CED7B-828F-4ECD-8742-16AD75A33B06}">
      <dgm:prSet custT="1"/>
      <dgm:spPr/>
      <dgm:t>
        <a:bodyPr/>
        <a:lstStyle/>
        <a:p>
          <a:pPr algn="just"/>
          <a:r>
            <a:rPr lang="ru-RU" sz="1600" dirty="0" smtClean="0"/>
            <a:t>склонение на свою сторону оппонентов или нейтрально настроенных лиц</a:t>
          </a:r>
          <a:endParaRPr lang="ru-RU" sz="1600" dirty="0"/>
        </a:p>
      </dgm:t>
    </dgm:pt>
    <dgm:pt modelId="{A20FDD9E-03E7-4369-8944-A70281723F44}" type="parTrans" cxnId="{44F56355-5079-4F8A-B71C-833A3F8316E3}">
      <dgm:prSet/>
      <dgm:spPr/>
      <dgm:t>
        <a:bodyPr/>
        <a:lstStyle/>
        <a:p>
          <a:endParaRPr lang="ru-RU" sz="1600"/>
        </a:p>
      </dgm:t>
    </dgm:pt>
    <dgm:pt modelId="{02927759-2488-4A7A-AF12-8EA99888E947}" type="sibTrans" cxnId="{44F56355-5079-4F8A-B71C-833A3F8316E3}">
      <dgm:prSet/>
      <dgm:spPr/>
      <dgm:t>
        <a:bodyPr/>
        <a:lstStyle/>
        <a:p>
          <a:endParaRPr lang="ru-RU" sz="1600"/>
        </a:p>
      </dgm:t>
    </dgm:pt>
    <dgm:pt modelId="{B7167C66-4809-4090-AE98-DFD9B4C1CFBC}">
      <dgm:prSet custT="1"/>
      <dgm:spPr/>
      <dgm:t>
        <a:bodyPr/>
        <a:lstStyle/>
        <a:p>
          <a:pPr algn="just"/>
          <a:r>
            <a:rPr lang="ru-RU" sz="1600" dirty="0" smtClean="0"/>
            <a:t>изучение различных явлений, открытий, фактов на основе уникальных </a:t>
          </a:r>
          <a:r>
            <a:rPr lang="ru-RU" sz="1600" dirty="0" err="1" smtClean="0"/>
            <a:t>онлайн</a:t>
          </a:r>
          <a:r>
            <a:rPr lang="ru-RU" sz="1600" dirty="0" smtClean="0"/>
            <a:t> источников</a:t>
          </a:r>
          <a:endParaRPr lang="ru-RU" sz="1600" dirty="0"/>
        </a:p>
      </dgm:t>
    </dgm:pt>
    <dgm:pt modelId="{A7DA1F88-F20F-4108-ABC0-C9B6F278A781}" type="parTrans" cxnId="{B766926C-B481-4D29-B8A0-B10E5A311AE2}">
      <dgm:prSet/>
      <dgm:spPr/>
      <dgm:t>
        <a:bodyPr/>
        <a:lstStyle/>
        <a:p>
          <a:endParaRPr lang="ru-RU" sz="1600"/>
        </a:p>
      </dgm:t>
    </dgm:pt>
    <dgm:pt modelId="{8D08FC3E-278F-4E1D-9928-639A8F25BF56}" type="sibTrans" cxnId="{B766926C-B481-4D29-B8A0-B10E5A311AE2}">
      <dgm:prSet/>
      <dgm:spPr/>
      <dgm:t>
        <a:bodyPr/>
        <a:lstStyle/>
        <a:p>
          <a:endParaRPr lang="ru-RU" sz="1600"/>
        </a:p>
      </dgm:t>
    </dgm:pt>
    <dgm:pt modelId="{BAD4D268-F3A2-40D6-9B3A-853601082CF1}">
      <dgm:prSet custT="1"/>
      <dgm:spPr/>
      <dgm:t>
        <a:bodyPr/>
        <a:lstStyle/>
        <a:p>
          <a:pPr algn="just"/>
          <a:r>
            <a:rPr lang="ru-RU" sz="1600" dirty="0" smtClean="0"/>
            <a:t>поиск и систематизация информации</a:t>
          </a:r>
          <a:endParaRPr lang="ru-RU" sz="1600" dirty="0"/>
        </a:p>
      </dgm:t>
    </dgm:pt>
    <dgm:pt modelId="{532ADB09-0559-4659-840C-734ADC0EFAC0}">
      <dgm:prSet custT="1"/>
      <dgm:spPr/>
      <dgm:t>
        <a:bodyPr/>
        <a:lstStyle/>
        <a:p>
          <a:r>
            <a:rPr lang="ru-RU" sz="1600" dirty="0" err="1" smtClean="0"/>
            <a:t>Аалитическая</a:t>
          </a:r>
          <a:r>
            <a:rPr lang="ru-RU" sz="1600" dirty="0" smtClean="0"/>
            <a:t> задача</a:t>
          </a:r>
          <a:endParaRPr lang="ru-RU" sz="1600" dirty="0"/>
        </a:p>
      </dgm:t>
    </dgm:pt>
    <dgm:pt modelId="{638CA577-611A-40F1-80ED-032F34E043B3}" type="sibTrans" cxnId="{96540217-86A1-4C68-B19C-AE40152C5C05}">
      <dgm:prSet/>
      <dgm:spPr/>
      <dgm:t>
        <a:bodyPr/>
        <a:lstStyle/>
        <a:p>
          <a:endParaRPr lang="ru-RU" sz="1600"/>
        </a:p>
      </dgm:t>
    </dgm:pt>
    <dgm:pt modelId="{2680D0C8-B236-4AEF-B48F-F7BCB8BA6B16}" type="parTrans" cxnId="{96540217-86A1-4C68-B19C-AE40152C5C05}">
      <dgm:prSet/>
      <dgm:spPr/>
      <dgm:t>
        <a:bodyPr/>
        <a:lstStyle/>
        <a:p>
          <a:endParaRPr lang="ru-RU" sz="1600"/>
        </a:p>
      </dgm:t>
    </dgm:pt>
    <dgm:pt modelId="{3035FC4D-09AC-4F61-B6DF-420C7A1F418F}" type="sibTrans" cxnId="{F26483E0-3494-4D82-BB36-BE5CEDA9D7F0}">
      <dgm:prSet/>
      <dgm:spPr/>
      <dgm:t>
        <a:bodyPr/>
        <a:lstStyle/>
        <a:p>
          <a:endParaRPr lang="ru-RU" sz="1600"/>
        </a:p>
      </dgm:t>
    </dgm:pt>
    <dgm:pt modelId="{81B119A1-B490-4F1E-93D8-B280E76E0835}" type="parTrans" cxnId="{F26483E0-3494-4D82-BB36-BE5CEDA9D7F0}">
      <dgm:prSet/>
      <dgm:spPr/>
      <dgm:t>
        <a:bodyPr/>
        <a:lstStyle/>
        <a:p>
          <a:endParaRPr lang="ru-RU" sz="1600"/>
        </a:p>
      </dgm:t>
    </dgm:pt>
    <dgm:pt modelId="{3AF01203-0DF4-43F5-8A1B-415F4E1A1FEC}">
      <dgm:prSet custT="1"/>
      <dgm:spPr/>
      <dgm:t>
        <a:bodyPr/>
        <a:lstStyle/>
        <a:p>
          <a:r>
            <a:rPr lang="ru-RU" sz="1600" dirty="0" smtClean="0"/>
            <a:t>Оценка</a:t>
          </a:r>
          <a:endParaRPr lang="ru-RU" sz="1600" dirty="0"/>
        </a:p>
      </dgm:t>
    </dgm:pt>
    <dgm:pt modelId="{9CCCF334-D8F8-46DD-8003-40E708F847D1}" type="sibTrans" cxnId="{0CC734A3-2021-45E1-99BF-8D78BDA40E64}">
      <dgm:prSet/>
      <dgm:spPr/>
      <dgm:t>
        <a:bodyPr/>
        <a:lstStyle/>
        <a:p>
          <a:endParaRPr lang="ru-RU" sz="1600"/>
        </a:p>
      </dgm:t>
    </dgm:pt>
    <dgm:pt modelId="{A66BE857-8D7D-4CE1-8B7E-1A6C873355B2}" type="parTrans" cxnId="{0CC734A3-2021-45E1-99BF-8D78BDA40E64}">
      <dgm:prSet/>
      <dgm:spPr/>
      <dgm:t>
        <a:bodyPr/>
        <a:lstStyle/>
        <a:p>
          <a:endParaRPr lang="ru-RU" sz="1600"/>
        </a:p>
      </dgm:t>
    </dgm:pt>
    <dgm:pt modelId="{860393CE-17C2-497B-BD2C-9D8E0FE6CE0E}" type="pres">
      <dgm:prSet presAssocID="{7116201A-415C-43D1-AE1D-E2E7F849B54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97ECC6-8770-4FBE-B806-010D8D8E59A4}" type="pres">
      <dgm:prSet presAssocID="{532ADB09-0559-4659-840C-734ADC0EFAC0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D29081-AA55-4598-BD31-310AA9B18219}" type="pres">
      <dgm:prSet presAssocID="{532ADB09-0559-4659-840C-734ADC0EFAC0}" presName="childText" presStyleLbl="revTx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B52E52-7CBF-4481-96FC-5EBCD196B8F9}" type="pres">
      <dgm:prSet presAssocID="{0A63239C-5136-448F-84BF-D472F6202109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5FD144-560D-4F15-A7E6-FF7EDC079168}" type="pres">
      <dgm:prSet presAssocID="{0A63239C-5136-448F-84BF-D472F6202109}" presName="childText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137D53-AC56-4275-BE23-CC3BC30A80A3}" type="pres">
      <dgm:prSet presAssocID="{4BE6BD05-71CC-4F69-9842-49C388973C12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929317-BD0C-4FBC-BF7D-A58780020A94}" type="pres">
      <dgm:prSet presAssocID="{4BE6BD05-71CC-4F69-9842-49C388973C12}" presName="childText" presStyleLbl="revTx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D09BA7-57D2-45A7-9863-CDCFA4EBFFE4}" type="pres">
      <dgm:prSet presAssocID="{3AF01203-0DF4-43F5-8A1B-415F4E1A1FEC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0CCBBA-C978-49D0-A895-FE3D7B9B9A93}" type="pres">
      <dgm:prSet presAssocID="{3AF01203-0DF4-43F5-8A1B-415F4E1A1FEC}" presName="childText" presStyleLbl="revTx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EF5031-3A4C-4452-B28A-EC75E8857062}" type="pres">
      <dgm:prSet presAssocID="{BD5CE185-E951-4669-92D6-5CDAE8084F42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C4CDF7-1DAE-4AE1-8ADE-192E8AD0836C}" type="pres">
      <dgm:prSet presAssocID="{BD5CE185-E951-4669-92D6-5CDAE8084F42}" presName="childText" presStyleLbl="revTx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257ED8-D4A3-4099-B22F-788AA90D5634}" type="pres">
      <dgm:prSet presAssocID="{8FA1B425-CA87-4E95-A816-30DE5E910840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46B166-0AD9-44AF-B75B-848C2DD58CFF}" type="pres">
      <dgm:prSet presAssocID="{8FA1B425-CA87-4E95-A816-30DE5E910840}" presName="childText" presStyleLbl="revTx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8F9954-2B9D-4832-A5D6-F501FAEAA6C8}" type="pres">
      <dgm:prSet presAssocID="{77B0BCFB-C833-4BB6-B5E0-E5F58DC33285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E6F827-94D1-4487-9DCA-B2DE0251F286}" type="pres">
      <dgm:prSet presAssocID="{77B0BCFB-C833-4BB6-B5E0-E5F58DC33285}" presName="childText" presStyleLbl="revTx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C734A3-2021-45E1-99BF-8D78BDA40E64}" srcId="{7116201A-415C-43D1-AE1D-E2E7F849B541}" destId="{3AF01203-0DF4-43F5-8A1B-415F4E1A1FEC}" srcOrd="3" destOrd="0" parTransId="{A66BE857-8D7D-4CE1-8B7E-1A6C873355B2}" sibTransId="{9CCCF334-D8F8-46DD-8003-40E708F847D1}"/>
    <dgm:cxn modelId="{8C167CBC-C068-4F90-BB52-4EA47AF588C3}" type="presOf" srcId="{3AF01203-0DF4-43F5-8A1B-415F4E1A1FEC}" destId="{A5D09BA7-57D2-45A7-9863-CDCFA4EBFFE4}" srcOrd="0" destOrd="0" presId="urn:microsoft.com/office/officeart/2005/8/layout/vList2"/>
    <dgm:cxn modelId="{44F56355-5079-4F8A-B71C-833A3F8316E3}" srcId="{8FA1B425-CA87-4E95-A816-30DE5E910840}" destId="{2C1CED7B-828F-4ECD-8742-16AD75A33B06}" srcOrd="0" destOrd="0" parTransId="{A20FDD9E-03E7-4369-8944-A70281723F44}" sibTransId="{02927759-2488-4A7A-AF12-8EA99888E947}"/>
    <dgm:cxn modelId="{DD70B985-CA37-45EE-9D43-C57544A19224}" type="presOf" srcId="{57B43B79-E3AE-43B1-91D0-FD99F3C22BD9}" destId="{47929317-BD0C-4FBC-BF7D-A58780020A94}" srcOrd="0" destOrd="0" presId="urn:microsoft.com/office/officeart/2005/8/layout/vList2"/>
    <dgm:cxn modelId="{79C2276D-6E66-44C4-AC6E-81B02C61D695}" type="presOf" srcId="{7DD08772-515A-4022-B339-21BE303FEECE}" destId="{96C4CDF7-1DAE-4AE1-8ADE-192E8AD0836C}" srcOrd="0" destOrd="0" presId="urn:microsoft.com/office/officeart/2005/8/layout/vList2"/>
    <dgm:cxn modelId="{6D94C95A-FDA1-44F6-9BFA-8F5EECADDED6}" srcId="{4BE6BD05-71CC-4F69-9842-49C388973C12}" destId="{57B43B79-E3AE-43B1-91D0-FD99F3C22BD9}" srcOrd="0" destOrd="0" parTransId="{5DD66C5A-08A5-42BA-BCF3-724A11851D48}" sibTransId="{447DC134-0407-497D-AB11-BA4D3FBA23CB}"/>
    <dgm:cxn modelId="{7A298448-1398-46A5-B158-D05ACB0E002C}" srcId="{7116201A-415C-43D1-AE1D-E2E7F849B541}" destId="{8FA1B425-CA87-4E95-A816-30DE5E910840}" srcOrd="5" destOrd="0" parTransId="{D9C257DD-5B71-4877-A814-887BE3446FBD}" sibTransId="{966CEB77-A54C-4114-A868-81235B2B93F2}"/>
    <dgm:cxn modelId="{E8433350-6167-45C0-A6FD-ABC77D2D128E}" type="presOf" srcId="{523A9342-922B-497A-8F90-11FCC5796D12}" destId="{230CCBBA-C978-49D0-A895-FE3D7B9B9A93}" srcOrd="0" destOrd="0" presId="urn:microsoft.com/office/officeart/2005/8/layout/vList2"/>
    <dgm:cxn modelId="{C37DC2EC-14CC-4FA5-9D6D-9FECE6C98D9D}" type="presOf" srcId="{B7167C66-4809-4090-AE98-DFD9B4C1CFBC}" destId="{9FE6F827-94D1-4487-9DCA-B2DE0251F286}" srcOrd="0" destOrd="0" presId="urn:microsoft.com/office/officeart/2005/8/layout/vList2"/>
    <dgm:cxn modelId="{F26483E0-3494-4D82-BB36-BE5CEDA9D7F0}" srcId="{532ADB09-0559-4659-840C-734ADC0EFAC0}" destId="{BAD4D268-F3A2-40D6-9B3A-853601082CF1}" srcOrd="0" destOrd="0" parTransId="{81B119A1-B490-4F1E-93D8-B280E76E0835}" sibTransId="{3035FC4D-09AC-4F61-B6DF-420C7A1F418F}"/>
    <dgm:cxn modelId="{9A9F034E-580D-4C81-AB72-A08BF7E88740}" type="presOf" srcId="{E947E0D4-4B3E-4409-9E47-B159CA4518B1}" destId="{415FD144-560D-4F15-A7E6-FF7EDC079168}" srcOrd="0" destOrd="0" presId="urn:microsoft.com/office/officeart/2005/8/layout/vList2"/>
    <dgm:cxn modelId="{A298EF8D-63B2-40E8-AD41-9A72AE1AD245}" type="presOf" srcId="{7116201A-415C-43D1-AE1D-E2E7F849B541}" destId="{860393CE-17C2-497B-BD2C-9D8E0FE6CE0E}" srcOrd="0" destOrd="0" presId="urn:microsoft.com/office/officeart/2005/8/layout/vList2"/>
    <dgm:cxn modelId="{C9ECEA78-6F11-466E-BEAD-D347758926D3}" type="presOf" srcId="{77B0BCFB-C833-4BB6-B5E0-E5F58DC33285}" destId="{1B8F9954-2B9D-4832-A5D6-F501FAEAA6C8}" srcOrd="0" destOrd="0" presId="urn:microsoft.com/office/officeart/2005/8/layout/vList2"/>
    <dgm:cxn modelId="{E7AE2ADD-6458-4B9E-8872-217962C44F99}" srcId="{3AF01203-0DF4-43F5-8A1B-415F4E1A1FEC}" destId="{523A9342-922B-497A-8F90-11FCC5796D12}" srcOrd="0" destOrd="0" parTransId="{4C800682-253A-42EF-9949-8DB1585E0405}" sibTransId="{EC3DE27E-33BD-4E0B-89EF-A97C0D460853}"/>
    <dgm:cxn modelId="{96540217-86A1-4C68-B19C-AE40152C5C05}" srcId="{7116201A-415C-43D1-AE1D-E2E7F849B541}" destId="{532ADB09-0559-4659-840C-734ADC0EFAC0}" srcOrd="0" destOrd="0" parTransId="{2680D0C8-B236-4AEF-B48F-F7BCB8BA6B16}" sibTransId="{638CA577-611A-40F1-80ED-032F34E043B3}"/>
    <dgm:cxn modelId="{CA25E29C-903E-4B56-AE13-B6699CBD879D}" srcId="{7116201A-415C-43D1-AE1D-E2E7F849B541}" destId="{4BE6BD05-71CC-4F69-9842-49C388973C12}" srcOrd="2" destOrd="0" parTransId="{A9738C72-0696-4B66-A428-8C7132B39083}" sibTransId="{73874014-0338-4524-BCB0-7E0155F346DA}"/>
    <dgm:cxn modelId="{CCC32FA5-54D7-4E52-9B66-12E5DF2B4182}" type="presOf" srcId="{4BE6BD05-71CC-4F69-9842-49C388973C12}" destId="{20137D53-AC56-4275-BE23-CC3BC30A80A3}" srcOrd="0" destOrd="0" presId="urn:microsoft.com/office/officeart/2005/8/layout/vList2"/>
    <dgm:cxn modelId="{6B00024E-7196-44AA-A5C9-F2F598485F47}" srcId="{7116201A-415C-43D1-AE1D-E2E7F849B541}" destId="{BD5CE185-E951-4669-92D6-5CDAE8084F42}" srcOrd="4" destOrd="0" parTransId="{64156C3E-F59E-4B4A-BD77-301607B7ABB7}" sibTransId="{95F0BCEC-EA87-48FC-AE2F-FD29D9A4D43E}"/>
    <dgm:cxn modelId="{79BCA282-1685-4F19-AE77-E2EBEDCF9CE5}" type="presOf" srcId="{0A63239C-5136-448F-84BF-D472F6202109}" destId="{2CB52E52-7CBF-4481-96FC-5EBCD196B8F9}" srcOrd="0" destOrd="0" presId="urn:microsoft.com/office/officeart/2005/8/layout/vList2"/>
    <dgm:cxn modelId="{B766926C-B481-4D29-B8A0-B10E5A311AE2}" srcId="{77B0BCFB-C833-4BB6-B5E0-E5F58DC33285}" destId="{B7167C66-4809-4090-AE98-DFD9B4C1CFBC}" srcOrd="0" destOrd="0" parTransId="{A7DA1F88-F20F-4108-ABC0-C9B6F278A781}" sibTransId="{8D08FC3E-278F-4E1D-9928-639A8F25BF56}"/>
    <dgm:cxn modelId="{A7741C69-D7C9-423A-A275-747A577A54A0}" type="presOf" srcId="{2C1CED7B-828F-4ECD-8742-16AD75A33B06}" destId="{AF46B166-0AD9-44AF-B75B-848C2DD58CFF}" srcOrd="0" destOrd="0" presId="urn:microsoft.com/office/officeart/2005/8/layout/vList2"/>
    <dgm:cxn modelId="{F7004A9C-4B77-413C-A5C6-F1EABE76F68E}" srcId="{BD5CE185-E951-4669-92D6-5CDAE8084F42}" destId="{7DD08772-515A-4022-B339-21BE303FEECE}" srcOrd="0" destOrd="0" parTransId="{7615A2FD-1A9B-4CC6-BBE2-028B478C4A1C}" sibTransId="{A4DF67AB-B458-481E-9BD7-873A6B391042}"/>
    <dgm:cxn modelId="{4BFE7925-32EE-4B40-858A-D65512F1E786}" type="presOf" srcId="{532ADB09-0559-4659-840C-734ADC0EFAC0}" destId="{2197ECC6-8770-4FBE-B806-010D8D8E59A4}" srcOrd="0" destOrd="0" presId="urn:microsoft.com/office/officeart/2005/8/layout/vList2"/>
    <dgm:cxn modelId="{EABA7D07-FAFF-4C8F-845A-B4825CBA1062}" srcId="{0A63239C-5136-448F-84BF-D472F6202109}" destId="{E947E0D4-4B3E-4409-9E47-B159CA4518B1}" srcOrd="0" destOrd="0" parTransId="{81B45FC2-F1CE-4FD8-99B4-C0794D2DA61F}" sibTransId="{B0E0CBCA-C320-4CCF-B5D7-E7893A4C7723}"/>
    <dgm:cxn modelId="{44725473-9AB7-4933-A087-3542D32277C2}" type="presOf" srcId="{8FA1B425-CA87-4E95-A816-30DE5E910840}" destId="{52257ED8-D4A3-4099-B22F-788AA90D5634}" srcOrd="0" destOrd="0" presId="urn:microsoft.com/office/officeart/2005/8/layout/vList2"/>
    <dgm:cxn modelId="{A93AEE56-607C-4398-BF0A-5B7709F8DD5F}" srcId="{7116201A-415C-43D1-AE1D-E2E7F849B541}" destId="{0A63239C-5136-448F-84BF-D472F6202109}" srcOrd="1" destOrd="0" parTransId="{08EFDFF0-2515-4E0D-B4DC-D9E7D1116C38}" sibTransId="{27BDB274-0A19-4C73-9624-F174F1D46CDD}"/>
    <dgm:cxn modelId="{8EFC3F96-F456-45BD-921E-F7A999266B81}" srcId="{7116201A-415C-43D1-AE1D-E2E7F849B541}" destId="{77B0BCFB-C833-4BB6-B5E0-E5F58DC33285}" srcOrd="6" destOrd="0" parTransId="{C511B576-A63D-4581-A752-2FB4029CE6AE}" sibTransId="{CBE1DA22-EAAE-419E-B1BF-3F6BDA7D8E65}"/>
    <dgm:cxn modelId="{3FD5EAC2-58B8-470F-9E5D-4B45C4EFEF1D}" type="presOf" srcId="{BAD4D268-F3A2-40D6-9B3A-853601082CF1}" destId="{00D29081-AA55-4598-BD31-310AA9B18219}" srcOrd="0" destOrd="0" presId="urn:microsoft.com/office/officeart/2005/8/layout/vList2"/>
    <dgm:cxn modelId="{1A078FC9-7E1D-426A-BB0E-D29D0A4FD666}" type="presOf" srcId="{BD5CE185-E951-4669-92D6-5CDAE8084F42}" destId="{D0EF5031-3A4C-4452-B28A-EC75E8857062}" srcOrd="0" destOrd="0" presId="urn:microsoft.com/office/officeart/2005/8/layout/vList2"/>
    <dgm:cxn modelId="{5CF76128-48A1-43AF-80C5-47C3ADDDA373}" type="presParOf" srcId="{860393CE-17C2-497B-BD2C-9D8E0FE6CE0E}" destId="{2197ECC6-8770-4FBE-B806-010D8D8E59A4}" srcOrd="0" destOrd="0" presId="urn:microsoft.com/office/officeart/2005/8/layout/vList2"/>
    <dgm:cxn modelId="{BBA26CA6-AD7D-45A2-93A8-83D31ED88AD3}" type="presParOf" srcId="{860393CE-17C2-497B-BD2C-9D8E0FE6CE0E}" destId="{00D29081-AA55-4598-BD31-310AA9B18219}" srcOrd="1" destOrd="0" presId="urn:microsoft.com/office/officeart/2005/8/layout/vList2"/>
    <dgm:cxn modelId="{B22EBBE3-211B-4038-9ACD-330C9100CE91}" type="presParOf" srcId="{860393CE-17C2-497B-BD2C-9D8E0FE6CE0E}" destId="{2CB52E52-7CBF-4481-96FC-5EBCD196B8F9}" srcOrd="2" destOrd="0" presId="urn:microsoft.com/office/officeart/2005/8/layout/vList2"/>
    <dgm:cxn modelId="{90FCE97D-D0A5-4940-B012-5E11E6938583}" type="presParOf" srcId="{860393CE-17C2-497B-BD2C-9D8E0FE6CE0E}" destId="{415FD144-560D-4F15-A7E6-FF7EDC079168}" srcOrd="3" destOrd="0" presId="urn:microsoft.com/office/officeart/2005/8/layout/vList2"/>
    <dgm:cxn modelId="{B39D1101-B8C4-47A9-9A40-83106DD0FBBE}" type="presParOf" srcId="{860393CE-17C2-497B-BD2C-9D8E0FE6CE0E}" destId="{20137D53-AC56-4275-BE23-CC3BC30A80A3}" srcOrd="4" destOrd="0" presId="urn:microsoft.com/office/officeart/2005/8/layout/vList2"/>
    <dgm:cxn modelId="{2C8751F9-58EF-448B-ABA5-CA199323F86A}" type="presParOf" srcId="{860393CE-17C2-497B-BD2C-9D8E0FE6CE0E}" destId="{47929317-BD0C-4FBC-BF7D-A58780020A94}" srcOrd="5" destOrd="0" presId="urn:microsoft.com/office/officeart/2005/8/layout/vList2"/>
    <dgm:cxn modelId="{A09BFDB3-FC79-4AE5-AF40-ECF7E87A87FD}" type="presParOf" srcId="{860393CE-17C2-497B-BD2C-9D8E0FE6CE0E}" destId="{A5D09BA7-57D2-45A7-9863-CDCFA4EBFFE4}" srcOrd="6" destOrd="0" presId="urn:microsoft.com/office/officeart/2005/8/layout/vList2"/>
    <dgm:cxn modelId="{148F6FF2-42CF-410F-B22F-5284C4CF82C7}" type="presParOf" srcId="{860393CE-17C2-497B-BD2C-9D8E0FE6CE0E}" destId="{230CCBBA-C978-49D0-A895-FE3D7B9B9A93}" srcOrd="7" destOrd="0" presId="urn:microsoft.com/office/officeart/2005/8/layout/vList2"/>
    <dgm:cxn modelId="{006354BD-555D-4A32-A0EC-862C4B03BC46}" type="presParOf" srcId="{860393CE-17C2-497B-BD2C-9D8E0FE6CE0E}" destId="{D0EF5031-3A4C-4452-B28A-EC75E8857062}" srcOrd="8" destOrd="0" presId="urn:microsoft.com/office/officeart/2005/8/layout/vList2"/>
    <dgm:cxn modelId="{42456781-E316-4EE8-9E74-4E87AB9E0FD9}" type="presParOf" srcId="{860393CE-17C2-497B-BD2C-9D8E0FE6CE0E}" destId="{96C4CDF7-1DAE-4AE1-8ADE-192E8AD0836C}" srcOrd="9" destOrd="0" presId="urn:microsoft.com/office/officeart/2005/8/layout/vList2"/>
    <dgm:cxn modelId="{1ADA628E-3A92-43E7-A1F7-4582650E4053}" type="presParOf" srcId="{860393CE-17C2-497B-BD2C-9D8E0FE6CE0E}" destId="{52257ED8-D4A3-4099-B22F-788AA90D5634}" srcOrd="10" destOrd="0" presId="urn:microsoft.com/office/officeart/2005/8/layout/vList2"/>
    <dgm:cxn modelId="{933EB02D-F00A-459D-8726-0763CC586465}" type="presParOf" srcId="{860393CE-17C2-497B-BD2C-9D8E0FE6CE0E}" destId="{AF46B166-0AD9-44AF-B75B-848C2DD58CFF}" srcOrd="11" destOrd="0" presId="urn:microsoft.com/office/officeart/2005/8/layout/vList2"/>
    <dgm:cxn modelId="{46C1199F-7CFF-49E1-AB43-D92F4D9A5860}" type="presParOf" srcId="{860393CE-17C2-497B-BD2C-9D8E0FE6CE0E}" destId="{1B8F9954-2B9D-4832-A5D6-F501FAEAA6C8}" srcOrd="12" destOrd="0" presId="urn:microsoft.com/office/officeart/2005/8/layout/vList2"/>
    <dgm:cxn modelId="{26AFBDE3-DC7F-413A-94EF-DD9BECECDEFD}" type="presParOf" srcId="{860393CE-17C2-497B-BD2C-9D8E0FE6CE0E}" destId="{9FE6F827-94D1-4487-9DCA-B2DE0251F286}" srcOrd="1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03D3F26-39E8-44AD-9A70-994B4ECA7DB0}" type="doc">
      <dgm:prSet loTypeId="urn:microsoft.com/office/officeart/2005/8/layout/chevron2" loCatId="list" qsTypeId="urn:microsoft.com/office/officeart/2005/8/quickstyle/simple4" qsCatId="simple" csTypeId="urn:microsoft.com/office/officeart/2005/8/colors/colorful1#27" csCatId="colorful" phldr="1"/>
      <dgm:spPr/>
      <dgm:t>
        <a:bodyPr/>
        <a:lstStyle/>
        <a:p>
          <a:endParaRPr lang="ru-RU"/>
        </a:p>
      </dgm:t>
    </dgm:pt>
    <dgm:pt modelId="{378FFF78-772D-4D80-88D3-5171590163B5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E6D4658E-1451-4850-A424-8F98E1CE9B4C}" type="parTrans" cxnId="{4201A1CC-2856-4427-80A2-424DA67B487C}">
      <dgm:prSet/>
      <dgm:spPr/>
      <dgm:t>
        <a:bodyPr/>
        <a:lstStyle/>
        <a:p>
          <a:endParaRPr lang="ru-RU"/>
        </a:p>
      </dgm:t>
    </dgm:pt>
    <dgm:pt modelId="{B3B9EDAC-703E-463A-B39E-3D8CE9F97E0D}" type="sibTrans" cxnId="{4201A1CC-2856-4427-80A2-424DA67B487C}">
      <dgm:prSet/>
      <dgm:spPr/>
      <dgm:t>
        <a:bodyPr/>
        <a:lstStyle/>
        <a:p>
          <a:endParaRPr lang="ru-RU"/>
        </a:p>
      </dgm:t>
    </dgm:pt>
    <dgm:pt modelId="{936D45C8-3979-4D05-AC6C-66B5FD504FBC}">
      <dgm:prSet phldrT="[Текст]"/>
      <dgm:spPr/>
      <dgm:t>
        <a:bodyPr/>
        <a:lstStyle/>
        <a:p>
          <a:r>
            <a:rPr lang="ru-RU" dirty="0" smtClean="0"/>
            <a:t>Для успешного прохождения </a:t>
          </a:r>
          <a:r>
            <a:rPr lang="ru-RU" dirty="0" err="1" smtClean="0"/>
            <a:t>квеста</a:t>
          </a:r>
          <a:r>
            <a:rPr lang="ru-RU" dirty="0" smtClean="0"/>
            <a:t> необходим маршрутный лист (дорожная карта?)</a:t>
          </a:r>
          <a:endParaRPr lang="ru-RU" dirty="0"/>
        </a:p>
      </dgm:t>
    </dgm:pt>
    <dgm:pt modelId="{D3056E0A-63AF-49DB-AAB3-478E9FA9C473}" type="parTrans" cxnId="{161373F7-6597-4DCB-B50E-36AE18A8075A}">
      <dgm:prSet/>
      <dgm:spPr/>
      <dgm:t>
        <a:bodyPr/>
        <a:lstStyle/>
        <a:p>
          <a:endParaRPr lang="ru-RU"/>
        </a:p>
      </dgm:t>
    </dgm:pt>
    <dgm:pt modelId="{70206820-B948-4D15-BCDE-1BF9C7E3418E}" type="sibTrans" cxnId="{161373F7-6597-4DCB-B50E-36AE18A8075A}">
      <dgm:prSet/>
      <dgm:spPr/>
      <dgm:t>
        <a:bodyPr/>
        <a:lstStyle/>
        <a:p>
          <a:endParaRPr lang="ru-RU"/>
        </a:p>
      </dgm:t>
    </dgm:pt>
    <dgm:pt modelId="{B67844F9-EE22-428B-A992-CEFBE9F8EB06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5913FE07-7F93-46DA-82CB-B3D5D3372619}" type="parTrans" cxnId="{5D0B402E-E44B-4A76-80E0-A7AAEA084E56}">
      <dgm:prSet/>
      <dgm:spPr/>
      <dgm:t>
        <a:bodyPr/>
        <a:lstStyle/>
        <a:p>
          <a:endParaRPr lang="ru-RU"/>
        </a:p>
      </dgm:t>
    </dgm:pt>
    <dgm:pt modelId="{6715641E-3E04-49CA-84BC-0124CA011830}" type="sibTrans" cxnId="{5D0B402E-E44B-4A76-80E0-A7AAEA084E56}">
      <dgm:prSet/>
      <dgm:spPr/>
      <dgm:t>
        <a:bodyPr/>
        <a:lstStyle/>
        <a:p>
          <a:endParaRPr lang="ru-RU"/>
        </a:p>
      </dgm:t>
    </dgm:pt>
    <dgm:pt modelId="{4CE58A9C-35CA-4445-A3F5-F53432276EAD}">
      <dgm:prSet phldrT="[Текст]"/>
      <dgm:spPr/>
      <dgm:t>
        <a:bodyPr/>
        <a:lstStyle/>
        <a:p>
          <a:r>
            <a:rPr lang="ru-RU" dirty="0" smtClean="0"/>
            <a:t>Для развития логических способностей можно наименования станций в маршрутном листе закодировать</a:t>
          </a:r>
          <a:endParaRPr lang="ru-RU" dirty="0"/>
        </a:p>
      </dgm:t>
    </dgm:pt>
    <dgm:pt modelId="{05414CE2-575E-4990-8053-6A156B6E9364}" type="parTrans" cxnId="{53BF21E7-D110-4519-AA21-795EEA4C5042}">
      <dgm:prSet/>
      <dgm:spPr/>
      <dgm:t>
        <a:bodyPr/>
        <a:lstStyle/>
        <a:p>
          <a:endParaRPr lang="ru-RU"/>
        </a:p>
      </dgm:t>
    </dgm:pt>
    <dgm:pt modelId="{3B28717B-8616-445D-A06D-36AF0E090409}" type="sibTrans" cxnId="{53BF21E7-D110-4519-AA21-795EEA4C5042}">
      <dgm:prSet/>
      <dgm:spPr/>
      <dgm:t>
        <a:bodyPr/>
        <a:lstStyle/>
        <a:p>
          <a:endParaRPr lang="ru-RU"/>
        </a:p>
      </dgm:t>
    </dgm:pt>
    <dgm:pt modelId="{5D7F0720-625C-40A3-9798-B17024A9DF3F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C4E25AE2-BC93-42C5-A6C4-D2D8355C7CF3}" type="parTrans" cxnId="{42A50488-3AA1-4A2F-B2F4-211E0BF2495C}">
      <dgm:prSet/>
      <dgm:spPr/>
      <dgm:t>
        <a:bodyPr/>
        <a:lstStyle/>
        <a:p>
          <a:endParaRPr lang="ru-RU"/>
        </a:p>
      </dgm:t>
    </dgm:pt>
    <dgm:pt modelId="{861EADA7-D35D-4B53-A6E0-7B3F97CA2036}" type="sibTrans" cxnId="{42A50488-3AA1-4A2F-B2F4-211E0BF2495C}">
      <dgm:prSet/>
      <dgm:spPr/>
      <dgm:t>
        <a:bodyPr/>
        <a:lstStyle/>
        <a:p>
          <a:endParaRPr lang="ru-RU"/>
        </a:p>
      </dgm:t>
    </dgm:pt>
    <dgm:pt modelId="{43B96A74-922C-4D2E-9F8C-53B37C000001}">
      <dgm:prSet phldrT="[Текст]"/>
      <dgm:spPr/>
      <dgm:t>
        <a:bodyPr/>
        <a:lstStyle/>
        <a:p>
          <a:r>
            <a:rPr lang="ru-RU" dirty="0" smtClean="0"/>
            <a:t>Вопрос: какие виды кодирования вы можете предложить?</a:t>
          </a:r>
          <a:endParaRPr lang="ru-RU" dirty="0"/>
        </a:p>
      </dgm:t>
    </dgm:pt>
    <dgm:pt modelId="{515B6862-4FD4-4C32-862F-D08F37A7C6B8}" type="parTrans" cxnId="{156F8702-1006-426B-8DAE-FB159488C9A9}">
      <dgm:prSet/>
      <dgm:spPr/>
      <dgm:t>
        <a:bodyPr/>
        <a:lstStyle/>
        <a:p>
          <a:endParaRPr lang="ru-RU"/>
        </a:p>
      </dgm:t>
    </dgm:pt>
    <dgm:pt modelId="{8BB76B38-56FE-4873-8283-7007EA69B3BF}" type="sibTrans" cxnId="{156F8702-1006-426B-8DAE-FB159488C9A9}">
      <dgm:prSet/>
      <dgm:spPr/>
      <dgm:t>
        <a:bodyPr/>
        <a:lstStyle/>
        <a:p>
          <a:endParaRPr lang="ru-RU"/>
        </a:p>
      </dgm:t>
    </dgm:pt>
    <dgm:pt modelId="{50C0A749-2B45-42F9-8380-5FCEF12BA408}" type="pres">
      <dgm:prSet presAssocID="{503D3F26-39E8-44AD-9A70-994B4ECA7DB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358140-D862-418C-8F7F-31F35C715FEC}" type="pres">
      <dgm:prSet presAssocID="{378FFF78-772D-4D80-88D3-5171590163B5}" presName="composite" presStyleCnt="0"/>
      <dgm:spPr/>
      <dgm:t>
        <a:bodyPr/>
        <a:lstStyle/>
        <a:p>
          <a:endParaRPr lang="ru-RU"/>
        </a:p>
      </dgm:t>
    </dgm:pt>
    <dgm:pt modelId="{23583221-2D4C-4F95-81CE-A46297F7B5FE}" type="pres">
      <dgm:prSet presAssocID="{378FFF78-772D-4D80-88D3-5171590163B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7758E-6DB5-4352-A798-A36E3BDD3C4F}" type="pres">
      <dgm:prSet presAssocID="{378FFF78-772D-4D80-88D3-5171590163B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62866B-A737-4B37-88F4-831FE75432B4}" type="pres">
      <dgm:prSet presAssocID="{B3B9EDAC-703E-463A-B39E-3D8CE9F97E0D}" presName="sp" presStyleCnt="0"/>
      <dgm:spPr/>
      <dgm:t>
        <a:bodyPr/>
        <a:lstStyle/>
        <a:p>
          <a:endParaRPr lang="ru-RU"/>
        </a:p>
      </dgm:t>
    </dgm:pt>
    <dgm:pt modelId="{AAE43D74-E495-4F61-BACE-D83476EF75C1}" type="pres">
      <dgm:prSet presAssocID="{B67844F9-EE22-428B-A992-CEFBE9F8EB06}" presName="composite" presStyleCnt="0"/>
      <dgm:spPr/>
      <dgm:t>
        <a:bodyPr/>
        <a:lstStyle/>
        <a:p>
          <a:endParaRPr lang="ru-RU"/>
        </a:p>
      </dgm:t>
    </dgm:pt>
    <dgm:pt modelId="{09CBD8D5-AC47-41D8-8C55-1801A790A151}" type="pres">
      <dgm:prSet presAssocID="{B67844F9-EE22-428B-A992-CEFBE9F8EB0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7485DD-66EC-4DE9-82F6-40C04B63FB19}" type="pres">
      <dgm:prSet presAssocID="{B67844F9-EE22-428B-A992-CEFBE9F8EB0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9C5B66-F82A-4796-9187-8A1B5FD1BCB0}" type="pres">
      <dgm:prSet presAssocID="{6715641E-3E04-49CA-84BC-0124CA011830}" presName="sp" presStyleCnt="0"/>
      <dgm:spPr/>
      <dgm:t>
        <a:bodyPr/>
        <a:lstStyle/>
        <a:p>
          <a:endParaRPr lang="ru-RU"/>
        </a:p>
      </dgm:t>
    </dgm:pt>
    <dgm:pt modelId="{244485AF-07E4-40EA-AC42-4F0843CF34D9}" type="pres">
      <dgm:prSet presAssocID="{5D7F0720-625C-40A3-9798-B17024A9DF3F}" presName="composite" presStyleCnt="0"/>
      <dgm:spPr/>
      <dgm:t>
        <a:bodyPr/>
        <a:lstStyle/>
        <a:p>
          <a:endParaRPr lang="ru-RU"/>
        </a:p>
      </dgm:t>
    </dgm:pt>
    <dgm:pt modelId="{63D23CA0-32B9-452F-8929-B8AAE480E9DF}" type="pres">
      <dgm:prSet presAssocID="{5D7F0720-625C-40A3-9798-B17024A9DF3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4BC8F1-B99F-4324-BF43-3A09F537AA89}" type="pres">
      <dgm:prSet presAssocID="{5D7F0720-625C-40A3-9798-B17024A9DF3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A50488-3AA1-4A2F-B2F4-211E0BF2495C}" srcId="{503D3F26-39E8-44AD-9A70-994B4ECA7DB0}" destId="{5D7F0720-625C-40A3-9798-B17024A9DF3F}" srcOrd="2" destOrd="0" parTransId="{C4E25AE2-BC93-42C5-A6C4-D2D8355C7CF3}" sibTransId="{861EADA7-D35D-4B53-A6E0-7B3F97CA2036}"/>
    <dgm:cxn modelId="{161373F7-6597-4DCB-B50E-36AE18A8075A}" srcId="{378FFF78-772D-4D80-88D3-5171590163B5}" destId="{936D45C8-3979-4D05-AC6C-66B5FD504FBC}" srcOrd="0" destOrd="0" parTransId="{D3056E0A-63AF-49DB-AAB3-478E9FA9C473}" sibTransId="{70206820-B948-4D15-BCDE-1BF9C7E3418E}"/>
    <dgm:cxn modelId="{4201A1CC-2856-4427-80A2-424DA67B487C}" srcId="{503D3F26-39E8-44AD-9A70-994B4ECA7DB0}" destId="{378FFF78-772D-4D80-88D3-5171590163B5}" srcOrd="0" destOrd="0" parTransId="{E6D4658E-1451-4850-A424-8F98E1CE9B4C}" sibTransId="{B3B9EDAC-703E-463A-B39E-3D8CE9F97E0D}"/>
    <dgm:cxn modelId="{53BF21E7-D110-4519-AA21-795EEA4C5042}" srcId="{B67844F9-EE22-428B-A992-CEFBE9F8EB06}" destId="{4CE58A9C-35CA-4445-A3F5-F53432276EAD}" srcOrd="0" destOrd="0" parTransId="{05414CE2-575E-4990-8053-6A156B6E9364}" sibTransId="{3B28717B-8616-445D-A06D-36AF0E090409}"/>
    <dgm:cxn modelId="{156F8702-1006-426B-8DAE-FB159488C9A9}" srcId="{5D7F0720-625C-40A3-9798-B17024A9DF3F}" destId="{43B96A74-922C-4D2E-9F8C-53B37C000001}" srcOrd="0" destOrd="0" parTransId="{515B6862-4FD4-4C32-862F-D08F37A7C6B8}" sibTransId="{8BB76B38-56FE-4873-8283-7007EA69B3BF}"/>
    <dgm:cxn modelId="{15CCB2EC-0F9F-4982-B549-22D4539A4DC5}" type="presOf" srcId="{4CE58A9C-35CA-4445-A3F5-F53432276EAD}" destId="{277485DD-66EC-4DE9-82F6-40C04B63FB19}" srcOrd="0" destOrd="0" presId="urn:microsoft.com/office/officeart/2005/8/layout/chevron2"/>
    <dgm:cxn modelId="{FAFDBA5E-406E-4687-A9F5-74790D32DF74}" type="presOf" srcId="{503D3F26-39E8-44AD-9A70-994B4ECA7DB0}" destId="{50C0A749-2B45-42F9-8380-5FCEF12BA408}" srcOrd="0" destOrd="0" presId="urn:microsoft.com/office/officeart/2005/8/layout/chevron2"/>
    <dgm:cxn modelId="{52624079-4CD5-4B74-8767-DD682B177D6B}" type="presOf" srcId="{936D45C8-3979-4D05-AC6C-66B5FD504FBC}" destId="{99B7758E-6DB5-4352-A798-A36E3BDD3C4F}" srcOrd="0" destOrd="0" presId="urn:microsoft.com/office/officeart/2005/8/layout/chevron2"/>
    <dgm:cxn modelId="{7EF5C038-A60C-4636-BF16-0A8C230D11B4}" type="presOf" srcId="{378FFF78-772D-4D80-88D3-5171590163B5}" destId="{23583221-2D4C-4F95-81CE-A46297F7B5FE}" srcOrd="0" destOrd="0" presId="urn:microsoft.com/office/officeart/2005/8/layout/chevron2"/>
    <dgm:cxn modelId="{1DA181DE-F85D-4D8D-B076-69A1262E7FA1}" type="presOf" srcId="{B67844F9-EE22-428B-A992-CEFBE9F8EB06}" destId="{09CBD8D5-AC47-41D8-8C55-1801A790A151}" srcOrd="0" destOrd="0" presId="urn:microsoft.com/office/officeart/2005/8/layout/chevron2"/>
    <dgm:cxn modelId="{5D0B402E-E44B-4A76-80E0-A7AAEA084E56}" srcId="{503D3F26-39E8-44AD-9A70-994B4ECA7DB0}" destId="{B67844F9-EE22-428B-A992-CEFBE9F8EB06}" srcOrd="1" destOrd="0" parTransId="{5913FE07-7F93-46DA-82CB-B3D5D3372619}" sibTransId="{6715641E-3E04-49CA-84BC-0124CA011830}"/>
    <dgm:cxn modelId="{9A11070B-2A21-4FD3-AB7A-D189627C8315}" type="presOf" srcId="{43B96A74-922C-4D2E-9F8C-53B37C000001}" destId="{5B4BC8F1-B99F-4324-BF43-3A09F537AA89}" srcOrd="0" destOrd="0" presId="urn:microsoft.com/office/officeart/2005/8/layout/chevron2"/>
    <dgm:cxn modelId="{917A62B1-FB70-46F8-8DBD-F9E4BE501DD1}" type="presOf" srcId="{5D7F0720-625C-40A3-9798-B17024A9DF3F}" destId="{63D23CA0-32B9-452F-8929-B8AAE480E9DF}" srcOrd="0" destOrd="0" presId="urn:microsoft.com/office/officeart/2005/8/layout/chevron2"/>
    <dgm:cxn modelId="{617A48EB-809C-4CB8-BBCF-D78C8019E02C}" type="presParOf" srcId="{50C0A749-2B45-42F9-8380-5FCEF12BA408}" destId="{0B358140-D862-418C-8F7F-31F35C715FEC}" srcOrd="0" destOrd="0" presId="urn:microsoft.com/office/officeart/2005/8/layout/chevron2"/>
    <dgm:cxn modelId="{1E26265B-403A-4EED-83D0-41797FC468F5}" type="presParOf" srcId="{0B358140-D862-418C-8F7F-31F35C715FEC}" destId="{23583221-2D4C-4F95-81CE-A46297F7B5FE}" srcOrd="0" destOrd="0" presId="urn:microsoft.com/office/officeart/2005/8/layout/chevron2"/>
    <dgm:cxn modelId="{ED43B0BA-3F9E-4538-84B4-C3D967282243}" type="presParOf" srcId="{0B358140-D862-418C-8F7F-31F35C715FEC}" destId="{99B7758E-6DB5-4352-A798-A36E3BDD3C4F}" srcOrd="1" destOrd="0" presId="urn:microsoft.com/office/officeart/2005/8/layout/chevron2"/>
    <dgm:cxn modelId="{82408962-CA96-40DE-9967-F1D5F39F0EF0}" type="presParOf" srcId="{50C0A749-2B45-42F9-8380-5FCEF12BA408}" destId="{2362866B-A737-4B37-88F4-831FE75432B4}" srcOrd="1" destOrd="0" presId="urn:microsoft.com/office/officeart/2005/8/layout/chevron2"/>
    <dgm:cxn modelId="{5605A911-4F1E-4556-ABA7-CCEDDD1CC547}" type="presParOf" srcId="{50C0A749-2B45-42F9-8380-5FCEF12BA408}" destId="{AAE43D74-E495-4F61-BACE-D83476EF75C1}" srcOrd="2" destOrd="0" presId="urn:microsoft.com/office/officeart/2005/8/layout/chevron2"/>
    <dgm:cxn modelId="{E50629C3-AC30-4561-8149-4A765491C7D9}" type="presParOf" srcId="{AAE43D74-E495-4F61-BACE-D83476EF75C1}" destId="{09CBD8D5-AC47-41D8-8C55-1801A790A151}" srcOrd="0" destOrd="0" presId="urn:microsoft.com/office/officeart/2005/8/layout/chevron2"/>
    <dgm:cxn modelId="{F8144F76-77B8-4000-9867-848543715176}" type="presParOf" srcId="{AAE43D74-E495-4F61-BACE-D83476EF75C1}" destId="{277485DD-66EC-4DE9-82F6-40C04B63FB19}" srcOrd="1" destOrd="0" presId="urn:microsoft.com/office/officeart/2005/8/layout/chevron2"/>
    <dgm:cxn modelId="{3D41336C-FA94-4440-A923-E9CE5F1B2CCE}" type="presParOf" srcId="{50C0A749-2B45-42F9-8380-5FCEF12BA408}" destId="{709C5B66-F82A-4796-9187-8A1B5FD1BCB0}" srcOrd="3" destOrd="0" presId="urn:microsoft.com/office/officeart/2005/8/layout/chevron2"/>
    <dgm:cxn modelId="{6D52E872-ADE4-44A6-945D-36335DAADFC8}" type="presParOf" srcId="{50C0A749-2B45-42F9-8380-5FCEF12BA408}" destId="{244485AF-07E4-40EA-AC42-4F0843CF34D9}" srcOrd="4" destOrd="0" presId="urn:microsoft.com/office/officeart/2005/8/layout/chevron2"/>
    <dgm:cxn modelId="{2DA2F033-9599-4638-8517-18EC0737E53B}" type="presParOf" srcId="{244485AF-07E4-40EA-AC42-4F0843CF34D9}" destId="{63D23CA0-32B9-452F-8929-B8AAE480E9DF}" srcOrd="0" destOrd="0" presId="urn:microsoft.com/office/officeart/2005/8/layout/chevron2"/>
    <dgm:cxn modelId="{4C30FBF8-E581-4AED-A334-5A2BF164E7E0}" type="presParOf" srcId="{244485AF-07E4-40EA-AC42-4F0843CF34D9}" destId="{5B4BC8F1-B99F-4324-BF43-3A09F537AA8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F2C2303-A0FF-4132-A8FE-4B615A0A477E}" type="doc">
      <dgm:prSet loTypeId="urn:microsoft.com/office/officeart/2005/8/layout/process5" loCatId="process" qsTypeId="urn:microsoft.com/office/officeart/2005/8/quickstyle/simple1" qsCatId="simple" csTypeId="urn:microsoft.com/office/officeart/2005/8/colors/colorful1#28" csCatId="colorful" phldr="1"/>
      <dgm:spPr/>
      <dgm:t>
        <a:bodyPr/>
        <a:lstStyle/>
        <a:p>
          <a:endParaRPr lang="ru-RU"/>
        </a:p>
      </dgm:t>
    </dgm:pt>
    <dgm:pt modelId="{28CBACAA-BC96-45CE-A70C-063B45D565FC}">
      <dgm:prSet phldrT="[Текст]"/>
      <dgm:spPr/>
      <dgm:t>
        <a:bodyPr/>
        <a:lstStyle/>
        <a:p>
          <a:r>
            <a:rPr lang="ru-RU" dirty="0" smtClean="0"/>
            <a:t>Ребус</a:t>
          </a:r>
          <a:endParaRPr lang="ru-RU" dirty="0"/>
        </a:p>
      </dgm:t>
    </dgm:pt>
    <dgm:pt modelId="{395A2D3D-AA9A-453B-B411-25F93B0BD67D}" type="parTrans" cxnId="{DF0C5283-D6FB-452C-B657-3396FEBB9E2C}">
      <dgm:prSet/>
      <dgm:spPr/>
      <dgm:t>
        <a:bodyPr/>
        <a:lstStyle/>
        <a:p>
          <a:endParaRPr lang="ru-RU"/>
        </a:p>
      </dgm:t>
    </dgm:pt>
    <dgm:pt modelId="{2629768B-7AC4-4AE4-B92E-70EA877E8656}" type="sibTrans" cxnId="{DF0C5283-D6FB-452C-B657-3396FEBB9E2C}">
      <dgm:prSet/>
      <dgm:spPr/>
      <dgm:t>
        <a:bodyPr/>
        <a:lstStyle/>
        <a:p>
          <a:endParaRPr lang="ru-RU"/>
        </a:p>
      </dgm:t>
    </dgm:pt>
    <dgm:pt modelId="{E9B15EA7-495B-48EB-902F-0A70255F1925}">
      <dgm:prSet phldrT="[Текст]"/>
      <dgm:spPr/>
      <dgm:t>
        <a:bodyPr/>
        <a:lstStyle/>
        <a:p>
          <a:r>
            <a:rPr lang="ru-RU" dirty="0" smtClean="0"/>
            <a:t>Шифр Цезаря</a:t>
          </a:r>
          <a:endParaRPr lang="ru-RU" dirty="0"/>
        </a:p>
      </dgm:t>
    </dgm:pt>
    <dgm:pt modelId="{A5836422-912E-4642-BC4D-2B07BB48C025}" type="parTrans" cxnId="{54D92D5B-2305-4732-905D-3DCE976A9324}">
      <dgm:prSet/>
      <dgm:spPr/>
      <dgm:t>
        <a:bodyPr/>
        <a:lstStyle/>
        <a:p>
          <a:endParaRPr lang="ru-RU"/>
        </a:p>
      </dgm:t>
    </dgm:pt>
    <dgm:pt modelId="{1C002F63-99F8-46CB-9606-52CF1312F24C}" type="sibTrans" cxnId="{54D92D5B-2305-4732-905D-3DCE976A9324}">
      <dgm:prSet/>
      <dgm:spPr/>
      <dgm:t>
        <a:bodyPr/>
        <a:lstStyle/>
        <a:p>
          <a:endParaRPr lang="ru-RU"/>
        </a:p>
      </dgm:t>
    </dgm:pt>
    <dgm:pt modelId="{EAE68E4E-DD0D-4240-B89C-5A29A3BF65C8}">
      <dgm:prSet phldrT="[Текст]"/>
      <dgm:spPr/>
      <dgm:t>
        <a:bodyPr/>
        <a:lstStyle/>
        <a:p>
          <a:r>
            <a:rPr lang="ru-RU" dirty="0" smtClean="0"/>
            <a:t>Пиратская карта</a:t>
          </a:r>
          <a:endParaRPr lang="ru-RU" dirty="0"/>
        </a:p>
      </dgm:t>
    </dgm:pt>
    <dgm:pt modelId="{E360D833-9C53-4501-8C17-B478862862B6}" type="parTrans" cxnId="{5A3C2489-7245-4797-A08C-DD86C35D6558}">
      <dgm:prSet/>
      <dgm:spPr/>
      <dgm:t>
        <a:bodyPr/>
        <a:lstStyle/>
        <a:p>
          <a:endParaRPr lang="ru-RU"/>
        </a:p>
      </dgm:t>
    </dgm:pt>
    <dgm:pt modelId="{61809740-1E9F-476F-ABB8-37EF8A9030D1}" type="sibTrans" cxnId="{5A3C2489-7245-4797-A08C-DD86C35D6558}">
      <dgm:prSet/>
      <dgm:spPr/>
      <dgm:t>
        <a:bodyPr/>
        <a:lstStyle/>
        <a:p>
          <a:endParaRPr lang="ru-RU"/>
        </a:p>
      </dgm:t>
    </dgm:pt>
    <dgm:pt modelId="{764B09EC-66F8-470F-9D5F-26220F604F20}">
      <dgm:prSet phldrT="[Текст]"/>
      <dgm:spPr/>
      <dgm:t>
        <a:bodyPr/>
        <a:lstStyle/>
        <a:p>
          <a:r>
            <a:rPr lang="ru-RU" dirty="0" smtClean="0"/>
            <a:t>Два шага налево, пять шагов прямо и т. д.</a:t>
          </a:r>
          <a:endParaRPr lang="ru-RU" dirty="0"/>
        </a:p>
      </dgm:t>
    </dgm:pt>
    <dgm:pt modelId="{B6A9541A-3DD3-41C7-8556-16B809E60281}" type="parTrans" cxnId="{3B5D915D-5DA0-49CE-A4EB-9D05AF4FCB2C}">
      <dgm:prSet/>
      <dgm:spPr/>
      <dgm:t>
        <a:bodyPr/>
        <a:lstStyle/>
        <a:p>
          <a:endParaRPr lang="ru-RU"/>
        </a:p>
      </dgm:t>
    </dgm:pt>
    <dgm:pt modelId="{119E1F55-94F3-4CC4-A73A-BC91B74E979B}" type="sibTrans" cxnId="{3B5D915D-5DA0-49CE-A4EB-9D05AF4FCB2C}">
      <dgm:prSet/>
      <dgm:spPr/>
      <dgm:t>
        <a:bodyPr/>
        <a:lstStyle/>
        <a:p>
          <a:endParaRPr lang="ru-RU"/>
        </a:p>
      </dgm:t>
    </dgm:pt>
    <dgm:pt modelId="{64570C6D-AB59-4888-A125-10EAE83DDB62}">
      <dgm:prSet phldrT="[Текст]"/>
      <dgm:spPr/>
      <dgm:t>
        <a:bodyPr/>
        <a:lstStyle/>
        <a:p>
          <a:r>
            <a:rPr lang="en-US" dirty="0" smtClean="0">
              <a:hlinkClick xmlns:r="http://schemas.openxmlformats.org/officeDocument/2006/relationships" r:id="rId1"/>
            </a:rPr>
            <a:t>http://qrcoder.ru/</a:t>
          </a:r>
          <a:r>
            <a:rPr lang="ru-RU" dirty="0" smtClean="0"/>
            <a:t> </a:t>
          </a:r>
          <a:endParaRPr lang="ru-RU" dirty="0"/>
        </a:p>
      </dgm:t>
    </dgm:pt>
    <dgm:pt modelId="{2BB713EF-0E5A-4B45-A969-3B3AC054C4D0}" type="parTrans" cxnId="{26FF647B-BA1C-49FE-A620-73DB3D1C050D}">
      <dgm:prSet/>
      <dgm:spPr/>
      <dgm:t>
        <a:bodyPr/>
        <a:lstStyle/>
        <a:p>
          <a:endParaRPr lang="ru-RU"/>
        </a:p>
      </dgm:t>
    </dgm:pt>
    <dgm:pt modelId="{F987F6F7-5EF8-4815-A97D-B113CD684748}" type="sibTrans" cxnId="{26FF647B-BA1C-49FE-A620-73DB3D1C050D}">
      <dgm:prSet/>
      <dgm:spPr/>
      <dgm:t>
        <a:bodyPr/>
        <a:lstStyle/>
        <a:p>
          <a:endParaRPr lang="ru-RU"/>
        </a:p>
      </dgm:t>
    </dgm:pt>
    <dgm:pt modelId="{F908AE38-62F4-4431-AD53-F76790FFC008}">
      <dgm:prSet phldrT="[Текст]"/>
      <dgm:spPr/>
      <dgm:t>
        <a:bodyPr/>
        <a:lstStyle/>
        <a:p>
          <a:r>
            <a:rPr lang="en-US" dirty="0" smtClean="0">
              <a:hlinkClick xmlns:r="http://schemas.openxmlformats.org/officeDocument/2006/relationships" r:id="rId2"/>
            </a:rPr>
            <a:t>http://rebus1.com/</a:t>
          </a:r>
          <a:r>
            <a:rPr lang="ru-RU" dirty="0" smtClean="0"/>
            <a:t> </a:t>
          </a:r>
          <a:endParaRPr lang="ru-RU" dirty="0"/>
        </a:p>
      </dgm:t>
    </dgm:pt>
    <dgm:pt modelId="{EFD7264F-E19D-486D-A37A-C018EEB620ED}" type="parTrans" cxnId="{458F3E56-2051-46BD-80AC-3239A2B59EC2}">
      <dgm:prSet/>
      <dgm:spPr/>
      <dgm:t>
        <a:bodyPr/>
        <a:lstStyle/>
        <a:p>
          <a:endParaRPr lang="ru-RU"/>
        </a:p>
      </dgm:t>
    </dgm:pt>
    <dgm:pt modelId="{E92971EB-F85A-4033-BBC0-F18B37ECD4AC}" type="sibTrans" cxnId="{458F3E56-2051-46BD-80AC-3239A2B59EC2}">
      <dgm:prSet/>
      <dgm:spPr/>
      <dgm:t>
        <a:bodyPr/>
        <a:lstStyle/>
        <a:p>
          <a:endParaRPr lang="ru-RU"/>
        </a:p>
      </dgm:t>
    </dgm:pt>
    <dgm:pt modelId="{D6BB63DB-9EF6-489D-8FD3-06E1BDDA523D}">
      <dgm:prSet phldrT="[Текст]"/>
      <dgm:spPr/>
      <dgm:t>
        <a:bodyPr/>
        <a:lstStyle/>
        <a:p>
          <a:r>
            <a:rPr lang="en-US" dirty="0" smtClean="0">
              <a:hlinkClick xmlns:r="http://schemas.openxmlformats.org/officeDocument/2006/relationships" r:id="rId3"/>
            </a:rPr>
            <a:t>https://ciox.ru/caesar-cipher</a:t>
          </a:r>
          <a:r>
            <a:rPr lang="ru-RU" dirty="0" smtClean="0"/>
            <a:t> </a:t>
          </a:r>
          <a:endParaRPr lang="ru-RU" dirty="0"/>
        </a:p>
      </dgm:t>
    </dgm:pt>
    <dgm:pt modelId="{2DE5F060-5830-4C83-9F0B-8402E8118769}" type="parTrans" cxnId="{7918A862-C813-4B16-AADB-7A1E6B7C782E}">
      <dgm:prSet/>
      <dgm:spPr/>
      <dgm:t>
        <a:bodyPr/>
        <a:lstStyle/>
        <a:p>
          <a:endParaRPr lang="ru-RU"/>
        </a:p>
      </dgm:t>
    </dgm:pt>
    <dgm:pt modelId="{D735600A-FBCE-4EBF-A154-7A4DEDA8BE59}" type="sibTrans" cxnId="{7918A862-C813-4B16-AADB-7A1E6B7C782E}">
      <dgm:prSet/>
      <dgm:spPr/>
      <dgm:t>
        <a:bodyPr/>
        <a:lstStyle/>
        <a:p>
          <a:endParaRPr lang="ru-RU"/>
        </a:p>
      </dgm:t>
    </dgm:pt>
    <dgm:pt modelId="{E5175E3F-CD98-4337-94B0-A1C1D4BF7BFA}">
      <dgm:prSet phldrT="[Текст]"/>
      <dgm:spPr/>
      <dgm:t>
        <a:bodyPr/>
        <a:lstStyle/>
        <a:p>
          <a:r>
            <a:rPr lang="en-US" dirty="0" err="1" smtClean="0"/>
            <a:t>Qr</a:t>
          </a:r>
          <a:r>
            <a:rPr lang="ru-RU" dirty="0" smtClean="0"/>
            <a:t>-код</a:t>
          </a:r>
          <a:endParaRPr lang="ru-RU" dirty="0"/>
        </a:p>
      </dgm:t>
    </dgm:pt>
    <dgm:pt modelId="{82410697-2AFE-43C2-B49D-4DC3A58032D7}" type="parTrans" cxnId="{C65EE5E1-ECF6-4F8B-A9BF-F63F13BC66DA}">
      <dgm:prSet/>
      <dgm:spPr/>
      <dgm:t>
        <a:bodyPr/>
        <a:lstStyle/>
        <a:p>
          <a:endParaRPr lang="ru-RU"/>
        </a:p>
      </dgm:t>
    </dgm:pt>
    <dgm:pt modelId="{76EE5A9E-39E1-48ED-B031-82697CE81BD1}" type="sibTrans" cxnId="{C65EE5E1-ECF6-4F8B-A9BF-F63F13BC66DA}">
      <dgm:prSet/>
      <dgm:spPr/>
      <dgm:t>
        <a:bodyPr/>
        <a:lstStyle/>
        <a:p>
          <a:endParaRPr lang="ru-RU"/>
        </a:p>
      </dgm:t>
    </dgm:pt>
    <dgm:pt modelId="{0DCD85B4-2435-400C-99C9-19EAEBE431D4}">
      <dgm:prSet phldrT="[Текст]"/>
      <dgm:spPr/>
      <dgm:t>
        <a:bodyPr/>
        <a:lstStyle/>
        <a:p>
          <a:r>
            <a:rPr lang="ru-RU" dirty="0" smtClean="0"/>
            <a:t>Тогда слово ОКНО шифруется так:</a:t>
          </a:r>
          <a:endParaRPr lang="ru-RU" dirty="0"/>
        </a:p>
      </dgm:t>
    </dgm:pt>
    <dgm:pt modelId="{D8043FDB-94CF-4DE6-A5D9-FA41DE72C6CC}" type="parTrans" cxnId="{046AFD72-C878-4071-BFB1-47E8DCE09458}">
      <dgm:prSet/>
      <dgm:spPr/>
      <dgm:t>
        <a:bodyPr/>
        <a:lstStyle/>
        <a:p>
          <a:endParaRPr lang="ru-RU"/>
        </a:p>
      </dgm:t>
    </dgm:pt>
    <dgm:pt modelId="{85A69E89-788C-4183-B010-56A848B7A0E3}" type="sibTrans" cxnId="{046AFD72-C878-4071-BFB1-47E8DCE09458}">
      <dgm:prSet/>
      <dgm:spPr/>
      <dgm:t>
        <a:bodyPr/>
        <a:lstStyle/>
        <a:p>
          <a:endParaRPr lang="ru-RU"/>
        </a:p>
      </dgm:t>
    </dgm:pt>
    <dgm:pt modelId="{614B66C9-002E-4ACB-B030-F4D637B24449}">
      <dgm:prSet phldrT="[Текст]"/>
      <dgm:spPr/>
      <dgm:t>
        <a:bodyPr/>
        <a:lstStyle/>
        <a:p>
          <a:r>
            <a:rPr lang="ru-RU" dirty="0" smtClean="0"/>
            <a:t>Зеркально</a:t>
          </a:r>
          <a:endParaRPr lang="ru-RU" dirty="0"/>
        </a:p>
      </dgm:t>
    </dgm:pt>
    <dgm:pt modelId="{05DCE0EC-DB43-4E62-8E91-01EE0D99F070}" type="parTrans" cxnId="{1776D153-4AD1-40EC-82A0-3B301198D175}">
      <dgm:prSet/>
      <dgm:spPr/>
      <dgm:t>
        <a:bodyPr/>
        <a:lstStyle/>
        <a:p>
          <a:endParaRPr lang="ru-RU"/>
        </a:p>
      </dgm:t>
    </dgm:pt>
    <dgm:pt modelId="{5CF2F965-D62C-4C79-BEA4-4F03B60EC4C2}" type="sibTrans" cxnId="{1776D153-4AD1-40EC-82A0-3B301198D175}">
      <dgm:prSet/>
      <dgm:spPr/>
      <dgm:t>
        <a:bodyPr/>
        <a:lstStyle/>
        <a:p>
          <a:endParaRPr lang="ru-RU"/>
        </a:p>
      </dgm:t>
    </dgm:pt>
    <dgm:pt modelId="{C62C663B-889B-4883-A9A2-923A305D8A3F}">
      <dgm:prSet phldrT="[Текст]"/>
      <dgm:spPr/>
      <dgm:t>
        <a:bodyPr/>
        <a:lstStyle/>
        <a:p>
          <a:endParaRPr lang="ru-RU" dirty="0"/>
        </a:p>
      </dgm:t>
    </dgm:pt>
    <dgm:pt modelId="{CF988C70-52E3-49CA-87C3-563D06A36570}" type="parTrans" cxnId="{B1B8A49B-CE30-4A9D-A3E1-10D1DD8F6A2E}">
      <dgm:prSet/>
      <dgm:spPr/>
      <dgm:t>
        <a:bodyPr/>
        <a:lstStyle/>
        <a:p>
          <a:endParaRPr lang="ru-RU"/>
        </a:p>
      </dgm:t>
    </dgm:pt>
    <dgm:pt modelId="{01BF6095-CC74-493E-87E0-ABDA3D050EE1}" type="sibTrans" cxnId="{B1B8A49B-CE30-4A9D-A3E1-10D1DD8F6A2E}">
      <dgm:prSet/>
      <dgm:spPr/>
      <dgm:t>
        <a:bodyPr/>
        <a:lstStyle/>
        <a:p>
          <a:endParaRPr lang="ru-RU"/>
        </a:p>
      </dgm:t>
    </dgm:pt>
    <dgm:pt modelId="{A668F6EC-3E2F-429C-941B-115325D6BFF4}">
      <dgm:prSet phldrT="[Текст]"/>
      <dgm:spPr/>
      <dgm:t>
        <a:bodyPr/>
        <a:lstStyle/>
        <a:p>
          <a:r>
            <a:rPr lang="ru-RU" dirty="0" smtClean="0"/>
            <a:t>Темница</a:t>
          </a:r>
          <a:endParaRPr lang="ru-RU" dirty="0"/>
        </a:p>
      </dgm:t>
    </dgm:pt>
    <dgm:pt modelId="{65A83901-03E0-430A-B27D-1608F3455C7F}" type="parTrans" cxnId="{000BFA92-8813-498B-AB31-C67E03AA9321}">
      <dgm:prSet/>
      <dgm:spPr/>
      <dgm:t>
        <a:bodyPr/>
        <a:lstStyle/>
        <a:p>
          <a:endParaRPr lang="ru-RU"/>
        </a:p>
      </dgm:t>
    </dgm:pt>
    <dgm:pt modelId="{DF60E773-8F0F-44D9-96F1-530E9221B916}" type="sibTrans" cxnId="{000BFA92-8813-498B-AB31-C67E03AA9321}">
      <dgm:prSet/>
      <dgm:spPr/>
      <dgm:t>
        <a:bodyPr/>
        <a:lstStyle/>
        <a:p>
          <a:endParaRPr lang="ru-RU"/>
        </a:p>
      </dgm:t>
    </dgm:pt>
    <dgm:pt modelId="{8216A56A-2764-4C04-8611-C590AFBF5302}" type="pres">
      <dgm:prSet presAssocID="{AF2C2303-A0FF-4132-A8FE-4B615A0A477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D624AC-245C-428F-8C53-D8C4B85B65EE}" type="pres">
      <dgm:prSet presAssocID="{28CBACAA-BC96-45CE-A70C-063B45D565F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70EC60-C38E-49AF-9A99-589CE52594C3}" type="pres">
      <dgm:prSet presAssocID="{2629768B-7AC4-4AE4-B92E-70EA877E8656}" presName="sibTrans" presStyleLbl="sibTrans2D1" presStyleIdx="0" presStyleCnt="5"/>
      <dgm:spPr/>
      <dgm:t>
        <a:bodyPr/>
        <a:lstStyle/>
        <a:p>
          <a:endParaRPr lang="ru-RU"/>
        </a:p>
      </dgm:t>
    </dgm:pt>
    <dgm:pt modelId="{AB4BF3A5-8D0D-4D11-A834-DCEECDDF7823}" type="pres">
      <dgm:prSet presAssocID="{2629768B-7AC4-4AE4-B92E-70EA877E8656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E7EF573A-5476-474A-BF09-742E8538FB83}" type="pres">
      <dgm:prSet presAssocID="{E9B15EA7-495B-48EB-902F-0A70255F192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C273C1-B965-4D4A-9B71-1A1D30B21836}" type="pres">
      <dgm:prSet presAssocID="{1C002F63-99F8-46CB-9606-52CF1312F24C}" presName="sibTrans" presStyleLbl="sibTrans2D1" presStyleIdx="1" presStyleCnt="5"/>
      <dgm:spPr/>
      <dgm:t>
        <a:bodyPr/>
        <a:lstStyle/>
        <a:p>
          <a:endParaRPr lang="ru-RU"/>
        </a:p>
      </dgm:t>
    </dgm:pt>
    <dgm:pt modelId="{F792A4B6-0CE2-487C-9EA1-6372F8DE2F94}" type="pres">
      <dgm:prSet presAssocID="{1C002F63-99F8-46CB-9606-52CF1312F24C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EB136EB2-CC67-4D9C-BBF0-4251E17F94EA}" type="pres">
      <dgm:prSet presAssocID="{EAE68E4E-DD0D-4240-B89C-5A29A3BF65C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388429-43BA-450B-8EF0-F2E8AEC90E33}" type="pres">
      <dgm:prSet presAssocID="{61809740-1E9F-476F-ABB8-37EF8A9030D1}" presName="sibTrans" presStyleLbl="sibTrans2D1" presStyleIdx="2" presStyleCnt="5"/>
      <dgm:spPr/>
      <dgm:t>
        <a:bodyPr/>
        <a:lstStyle/>
        <a:p>
          <a:endParaRPr lang="ru-RU"/>
        </a:p>
      </dgm:t>
    </dgm:pt>
    <dgm:pt modelId="{41157199-CE4E-4FB6-BEA9-2525D91A344D}" type="pres">
      <dgm:prSet presAssocID="{61809740-1E9F-476F-ABB8-37EF8A9030D1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32731811-E473-4948-ADE2-7A135AAF705D}" type="pres">
      <dgm:prSet presAssocID="{E5175E3F-CD98-4337-94B0-A1C1D4BF7BF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588122-AAB1-4690-9EAC-B9708E1B299A}" type="pres">
      <dgm:prSet presAssocID="{76EE5A9E-39E1-48ED-B031-82697CE81BD1}" presName="sibTrans" presStyleLbl="sibTrans2D1" presStyleIdx="3" presStyleCnt="5"/>
      <dgm:spPr/>
      <dgm:t>
        <a:bodyPr/>
        <a:lstStyle/>
        <a:p>
          <a:endParaRPr lang="ru-RU"/>
        </a:p>
      </dgm:t>
    </dgm:pt>
    <dgm:pt modelId="{C7EBF313-9AC1-443E-8A66-7A6EC7D42259}" type="pres">
      <dgm:prSet presAssocID="{76EE5A9E-39E1-48ED-B031-82697CE81BD1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268CCB27-5024-4523-A9B4-1C21CB56568E}" type="pres">
      <dgm:prSet presAssocID="{614B66C9-002E-4ACB-B030-F4D637B2444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21DA70-9BC9-4CAC-9754-83CB50EC0B6C}" type="pres">
      <dgm:prSet presAssocID="{5CF2F965-D62C-4C79-BEA4-4F03B60EC4C2}" presName="sibTrans" presStyleLbl="sibTrans2D1" presStyleIdx="4" presStyleCnt="5"/>
      <dgm:spPr/>
      <dgm:t>
        <a:bodyPr/>
        <a:lstStyle/>
        <a:p>
          <a:endParaRPr lang="ru-RU"/>
        </a:p>
      </dgm:t>
    </dgm:pt>
    <dgm:pt modelId="{BC755181-B230-4B6F-ADFB-0482A04D81DD}" type="pres">
      <dgm:prSet presAssocID="{5CF2F965-D62C-4C79-BEA4-4F03B60EC4C2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780CF13D-9FCB-4C75-B7C6-8FD4EBC9CC61}" type="pres">
      <dgm:prSet presAssocID="{A668F6EC-3E2F-429C-941B-115325D6BFF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3C2838-C685-4E98-AF58-8536A013ACC8}" type="presOf" srcId="{61809740-1E9F-476F-ABB8-37EF8A9030D1}" destId="{7A388429-43BA-450B-8EF0-F2E8AEC90E33}" srcOrd="0" destOrd="0" presId="urn:microsoft.com/office/officeart/2005/8/layout/process5"/>
    <dgm:cxn modelId="{29500817-B864-4525-B7E2-A0BDB319AB77}" type="presOf" srcId="{2629768B-7AC4-4AE4-B92E-70EA877E8656}" destId="{AB4BF3A5-8D0D-4D11-A834-DCEECDDF7823}" srcOrd="1" destOrd="0" presId="urn:microsoft.com/office/officeart/2005/8/layout/process5"/>
    <dgm:cxn modelId="{2426ADA3-ECB7-4F8E-83A4-329DA79FCF12}" type="presOf" srcId="{E9B15EA7-495B-48EB-902F-0A70255F1925}" destId="{E7EF573A-5476-474A-BF09-742E8538FB83}" srcOrd="0" destOrd="0" presId="urn:microsoft.com/office/officeart/2005/8/layout/process5"/>
    <dgm:cxn modelId="{26FF647B-BA1C-49FE-A620-73DB3D1C050D}" srcId="{E5175E3F-CD98-4337-94B0-A1C1D4BF7BFA}" destId="{64570C6D-AB59-4888-A125-10EAE83DDB62}" srcOrd="0" destOrd="0" parTransId="{2BB713EF-0E5A-4B45-A969-3B3AC054C4D0}" sibTransId="{F987F6F7-5EF8-4815-A97D-B113CD684748}"/>
    <dgm:cxn modelId="{4483FF2B-CDF9-49B5-841C-AF5DA891543D}" type="presOf" srcId="{5CF2F965-D62C-4C79-BEA4-4F03B60EC4C2}" destId="{BC755181-B230-4B6F-ADFB-0482A04D81DD}" srcOrd="1" destOrd="0" presId="urn:microsoft.com/office/officeart/2005/8/layout/process5"/>
    <dgm:cxn modelId="{F1301B3F-B6FE-4DE3-8C2E-71D98B97B192}" type="presOf" srcId="{EAE68E4E-DD0D-4240-B89C-5A29A3BF65C8}" destId="{EB136EB2-CC67-4D9C-BBF0-4251E17F94EA}" srcOrd="0" destOrd="0" presId="urn:microsoft.com/office/officeart/2005/8/layout/process5"/>
    <dgm:cxn modelId="{458F3E56-2051-46BD-80AC-3239A2B59EC2}" srcId="{28CBACAA-BC96-45CE-A70C-063B45D565FC}" destId="{F908AE38-62F4-4431-AD53-F76790FFC008}" srcOrd="0" destOrd="0" parTransId="{EFD7264F-E19D-486D-A37A-C018EEB620ED}" sibTransId="{E92971EB-F85A-4033-BBC0-F18B37ECD4AC}"/>
    <dgm:cxn modelId="{DF0C5283-D6FB-452C-B657-3396FEBB9E2C}" srcId="{AF2C2303-A0FF-4132-A8FE-4B615A0A477E}" destId="{28CBACAA-BC96-45CE-A70C-063B45D565FC}" srcOrd="0" destOrd="0" parTransId="{395A2D3D-AA9A-453B-B411-25F93B0BD67D}" sibTransId="{2629768B-7AC4-4AE4-B92E-70EA877E8656}"/>
    <dgm:cxn modelId="{3A0FE56C-182C-4BC4-A443-5E4F3ED12FB3}" type="presOf" srcId="{F908AE38-62F4-4431-AD53-F76790FFC008}" destId="{1AD624AC-245C-428F-8C53-D8C4B85B65EE}" srcOrd="0" destOrd="1" presId="urn:microsoft.com/office/officeart/2005/8/layout/process5"/>
    <dgm:cxn modelId="{3B5D915D-5DA0-49CE-A4EB-9D05AF4FCB2C}" srcId="{EAE68E4E-DD0D-4240-B89C-5A29A3BF65C8}" destId="{764B09EC-66F8-470F-9D5F-26220F604F20}" srcOrd="0" destOrd="0" parTransId="{B6A9541A-3DD3-41C7-8556-16B809E60281}" sibTransId="{119E1F55-94F3-4CC4-A73A-BC91B74E979B}"/>
    <dgm:cxn modelId="{9235784C-4DD6-4488-A82E-F8BB3BD83F7B}" type="presOf" srcId="{1C002F63-99F8-46CB-9606-52CF1312F24C}" destId="{F792A4B6-0CE2-487C-9EA1-6372F8DE2F94}" srcOrd="1" destOrd="0" presId="urn:microsoft.com/office/officeart/2005/8/layout/process5"/>
    <dgm:cxn modelId="{FEBA6EA4-D415-47EF-8C22-CB461F750238}" type="presOf" srcId="{D6BB63DB-9EF6-489D-8FD3-06E1BDDA523D}" destId="{E7EF573A-5476-474A-BF09-742E8538FB83}" srcOrd="0" destOrd="1" presId="urn:microsoft.com/office/officeart/2005/8/layout/process5"/>
    <dgm:cxn modelId="{67018834-2054-47F2-9C84-D997B43ACF33}" type="presOf" srcId="{28CBACAA-BC96-45CE-A70C-063B45D565FC}" destId="{1AD624AC-245C-428F-8C53-D8C4B85B65EE}" srcOrd="0" destOrd="0" presId="urn:microsoft.com/office/officeart/2005/8/layout/process5"/>
    <dgm:cxn modelId="{13EC708C-D365-455F-8B17-7F6C14810EEF}" type="presOf" srcId="{2629768B-7AC4-4AE4-B92E-70EA877E8656}" destId="{0170EC60-C38E-49AF-9A99-589CE52594C3}" srcOrd="0" destOrd="0" presId="urn:microsoft.com/office/officeart/2005/8/layout/process5"/>
    <dgm:cxn modelId="{54D92D5B-2305-4732-905D-3DCE976A9324}" srcId="{AF2C2303-A0FF-4132-A8FE-4B615A0A477E}" destId="{E9B15EA7-495B-48EB-902F-0A70255F1925}" srcOrd="1" destOrd="0" parTransId="{A5836422-912E-4642-BC4D-2B07BB48C025}" sibTransId="{1C002F63-99F8-46CB-9606-52CF1312F24C}"/>
    <dgm:cxn modelId="{7EBC08C4-DDAD-4C26-99BA-9C57C964FEAF}" type="presOf" srcId="{E5175E3F-CD98-4337-94B0-A1C1D4BF7BFA}" destId="{32731811-E473-4948-ADE2-7A135AAF705D}" srcOrd="0" destOrd="0" presId="urn:microsoft.com/office/officeart/2005/8/layout/process5"/>
    <dgm:cxn modelId="{1A2A5AD4-4BFE-4C6F-8B96-C785A1F58402}" type="presOf" srcId="{AF2C2303-A0FF-4132-A8FE-4B615A0A477E}" destId="{8216A56A-2764-4C04-8611-C590AFBF5302}" srcOrd="0" destOrd="0" presId="urn:microsoft.com/office/officeart/2005/8/layout/process5"/>
    <dgm:cxn modelId="{1776D153-4AD1-40EC-82A0-3B301198D175}" srcId="{AF2C2303-A0FF-4132-A8FE-4B615A0A477E}" destId="{614B66C9-002E-4ACB-B030-F4D637B24449}" srcOrd="4" destOrd="0" parTransId="{05DCE0EC-DB43-4E62-8E91-01EE0D99F070}" sibTransId="{5CF2F965-D62C-4C79-BEA4-4F03B60EC4C2}"/>
    <dgm:cxn modelId="{046AFD72-C878-4071-BFB1-47E8DCE09458}" srcId="{A668F6EC-3E2F-429C-941B-115325D6BFF4}" destId="{0DCD85B4-2435-400C-99C9-19EAEBE431D4}" srcOrd="0" destOrd="0" parTransId="{D8043FDB-94CF-4DE6-A5D9-FA41DE72C6CC}" sibTransId="{85A69E89-788C-4183-B010-56A848B7A0E3}"/>
    <dgm:cxn modelId="{C65EE5E1-ECF6-4F8B-A9BF-F63F13BC66DA}" srcId="{AF2C2303-A0FF-4132-A8FE-4B615A0A477E}" destId="{E5175E3F-CD98-4337-94B0-A1C1D4BF7BFA}" srcOrd="3" destOrd="0" parTransId="{82410697-2AFE-43C2-B49D-4DC3A58032D7}" sibTransId="{76EE5A9E-39E1-48ED-B031-82697CE81BD1}"/>
    <dgm:cxn modelId="{535D48E9-8A09-4B78-BBEB-13985E14E6E1}" type="presOf" srcId="{61809740-1E9F-476F-ABB8-37EF8A9030D1}" destId="{41157199-CE4E-4FB6-BEA9-2525D91A344D}" srcOrd="1" destOrd="0" presId="urn:microsoft.com/office/officeart/2005/8/layout/process5"/>
    <dgm:cxn modelId="{F32C8FBC-2F6D-4E35-A06C-2F204DEEEB4F}" type="presOf" srcId="{614B66C9-002E-4ACB-B030-F4D637B24449}" destId="{268CCB27-5024-4523-A9B4-1C21CB56568E}" srcOrd="0" destOrd="0" presId="urn:microsoft.com/office/officeart/2005/8/layout/process5"/>
    <dgm:cxn modelId="{0BA555E8-DC81-46AB-901B-B17473D27AEC}" type="presOf" srcId="{C62C663B-889B-4883-A9A2-923A305D8A3F}" destId="{268CCB27-5024-4523-A9B4-1C21CB56568E}" srcOrd="0" destOrd="1" presId="urn:microsoft.com/office/officeart/2005/8/layout/process5"/>
    <dgm:cxn modelId="{FCF43378-A8E0-4D43-B48A-A1B22335C28D}" type="presOf" srcId="{76EE5A9E-39E1-48ED-B031-82697CE81BD1}" destId="{8A588122-AAB1-4690-9EAC-B9708E1B299A}" srcOrd="0" destOrd="0" presId="urn:microsoft.com/office/officeart/2005/8/layout/process5"/>
    <dgm:cxn modelId="{9507E7C9-4BD4-4207-BD5C-A16819CE58A6}" type="presOf" srcId="{0DCD85B4-2435-400C-99C9-19EAEBE431D4}" destId="{780CF13D-9FCB-4C75-B7C6-8FD4EBC9CC61}" srcOrd="0" destOrd="1" presId="urn:microsoft.com/office/officeart/2005/8/layout/process5"/>
    <dgm:cxn modelId="{C9C2D253-3448-4C2F-9ABF-5D3424EAE2E9}" type="presOf" srcId="{64570C6D-AB59-4888-A125-10EAE83DDB62}" destId="{32731811-E473-4948-ADE2-7A135AAF705D}" srcOrd="0" destOrd="1" presId="urn:microsoft.com/office/officeart/2005/8/layout/process5"/>
    <dgm:cxn modelId="{5A3C2489-7245-4797-A08C-DD86C35D6558}" srcId="{AF2C2303-A0FF-4132-A8FE-4B615A0A477E}" destId="{EAE68E4E-DD0D-4240-B89C-5A29A3BF65C8}" srcOrd="2" destOrd="0" parTransId="{E360D833-9C53-4501-8C17-B478862862B6}" sibTransId="{61809740-1E9F-476F-ABB8-37EF8A9030D1}"/>
    <dgm:cxn modelId="{D8A0BBA5-044F-4BCF-8900-929C3EB3097A}" type="presOf" srcId="{A668F6EC-3E2F-429C-941B-115325D6BFF4}" destId="{780CF13D-9FCB-4C75-B7C6-8FD4EBC9CC61}" srcOrd="0" destOrd="0" presId="urn:microsoft.com/office/officeart/2005/8/layout/process5"/>
    <dgm:cxn modelId="{DC3C5C82-5554-4A91-A928-9F666282FDBE}" type="presOf" srcId="{76EE5A9E-39E1-48ED-B031-82697CE81BD1}" destId="{C7EBF313-9AC1-443E-8A66-7A6EC7D42259}" srcOrd="1" destOrd="0" presId="urn:microsoft.com/office/officeart/2005/8/layout/process5"/>
    <dgm:cxn modelId="{B4A2A58F-37C2-4B53-B49F-F62705C17959}" type="presOf" srcId="{764B09EC-66F8-470F-9D5F-26220F604F20}" destId="{EB136EB2-CC67-4D9C-BBF0-4251E17F94EA}" srcOrd="0" destOrd="1" presId="urn:microsoft.com/office/officeart/2005/8/layout/process5"/>
    <dgm:cxn modelId="{B1B8A49B-CE30-4A9D-A3E1-10D1DD8F6A2E}" srcId="{614B66C9-002E-4ACB-B030-F4D637B24449}" destId="{C62C663B-889B-4883-A9A2-923A305D8A3F}" srcOrd="0" destOrd="0" parTransId="{CF988C70-52E3-49CA-87C3-563D06A36570}" sibTransId="{01BF6095-CC74-493E-87E0-ABDA3D050EE1}"/>
    <dgm:cxn modelId="{63E64FB0-8135-4375-BE08-EC8666FED9DD}" type="presOf" srcId="{5CF2F965-D62C-4C79-BEA4-4F03B60EC4C2}" destId="{E921DA70-9BC9-4CAC-9754-83CB50EC0B6C}" srcOrd="0" destOrd="0" presId="urn:microsoft.com/office/officeart/2005/8/layout/process5"/>
    <dgm:cxn modelId="{4B19C132-F52D-4C1F-8CAD-CA986088386D}" type="presOf" srcId="{1C002F63-99F8-46CB-9606-52CF1312F24C}" destId="{0BC273C1-B965-4D4A-9B71-1A1D30B21836}" srcOrd="0" destOrd="0" presId="urn:microsoft.com/office/officeart/2005/8/layout/process5"/>
    <dgm:cxn modelId="{000BFA92-8813-498B-AB31-C67E03AA9321}" srcId="{AF2C2303-A0FF-4132-A8FE-4B615A0A477E}" destId="{A668F6EC-3E2F-429C-941B-115325D6BFF4}" srcOrd="5" destOrd="0" parTransId="{65A83901-03E0-430A-B27D-1608F3455C7F}" sibTransId="{DF60E773-8F0F-44D9-96F1-530E9221B916}"/>
    <dgm:cxn modelId="{7918A862-C813-4B16-AADB-7A1E6B7C782E}" srcId="{E9B15EA7-495B-48EB-902F-0A70255F1925}" destId="{D6BB63DB-9EF6-489D-8FD3-06E1BDDA523D}" srcOrd="0" destOrd="0" parTransId="{2DE5F060-5830-4C83-9F0B-8402E8118769}" sibTransId="{D735600A-FBCE-4EBF-A154-7A4DEDA8BE59}"/>
    <dgm:cxn modelId="{A21B8CF6-A206-4C31-B60A-7D7039E58B9D}" type="presParOf" srcId="{8216A56A-2764-4C04-8611-C590AFBF5302}" destId="{1AD624AC-245C-428F-8C53-D8C4B85B65EE}" srcOrd="0" destOrd="0" presId="urn:microsoft.com/office/officeart/2005/8/layout/process5"/>
    <dgm:cxn modelId="{3EB810E5-2BC0-44C3-978C-A0037042F1FB}" type="presParOf" srcId="{8216A56A-2764-4C04-8611-C590AFBF5302}" destId="{0170EC60-C38E-49AF-9A99-589CE52594C3}" srcOrd="1" destOrd="0" presId="urn:microsoft.com/office/officeart/2005/8/layout/process5"/>
    <dgm:cxn modelId="{F78B04C8-93F5-4544-94B6-99F4F1A29A69}" type="presParOf" srcId="{0170EC60-C38E-49AF-9A99-589CE52594C3}" destId="{AB4BF3A5-8D0D-4D11-A834-DCEECDDF7823}" srcOrd="0" destOrd="0" presId="urn:microsoft.com/office/officeart/2005/8/layout/process5"/>
    <dgm:cxn modelId="{02EF0728-7F62-465A-93C8-4CBB1B5B3802}" type="presParOf" srcId="{8216A56A-2764-4C04-8611-C590AFBF5302}" destId="{E7EF573A-5476-474A-BF09-742E8538FB83}" srcOrd="2" destOrd="0" presId="urn:microsoft.com/office/officeart/2005/8/layout/process5"/>
    <dgm:cxn modelId="{B8114C72-9822-49D7-89AF-00C38C2C2612}" type="presParOf" srcId="{8216A56A-2764-4C04-8611-C590AFBF5302}" destId="{0BC273C1-B965-4D4A-9B71-1A1D30B21836}" srcOrd="3" destOrd="0" presId="urn:microsoft.com/office/officeart/2005/8/layout/process5"/>
    <dgm:cxn modelId="{FEE93677-9340-46F4-BDBF-674F921FCFCE}" type="presParOf" srcId="{0BC273C1-B965-4D4A-9B71-1A1D30B21836}" destId="{F792A4B6-0CE2-487C-9EA1-6372F8DE2F94}" srcOrd="0" destOrd="0" presId="urn:microsoft.com/office/officeart/2005/8/layout/process5"/>
    <dgm:cxn modelId="{D80F7329-0642-428C-B681-9DC368B2AED5}" type="presParOf" srcId="{8216A56A-2764-4C04-8611-C590AFBF5302}" destId="{EB136EB2-CC67-4D9C-BBF0-4251E17F94EA}" srcOrd="4" destOrd="0" presId="urn:microsoft.com/office/officeart/2005/8/layout/process5"/>
    <dgm:cxn modelId="{6A1E083E-7100-4D60-8124-45BF6D4D7C07}" type="presParOf" srcId="{8216A56A-2764-4C04-8611-C590AFBF5302}" destId="{7A388429-43BA-450B-8EF0-F2E8AEC90E33}" srcOrd="5" destOrd="0" presId="urn:microsoft.com/office/officeart/2005/8/layout/process5"/>
    <dgm:cxn modelId="{82259BD9-FCE4-4E7E-B0F4-05B91591F387}" type="presParOf" srcId="{7A388429-43BA-450B-8EF0-F2E8AEC90E33}" destId="{41157199-CE4E-4FB6-BEA9-2525D91A344D}" srcOrd="0" destOrd="0" presId="urn:microsoft.com/office/officeart/2005/8/layout/process5"/>
    <dgm:cxn modelId="{2205B413-2CD4-45B1-907F-37CE210150B7}" type="presParOf" srcId="{8216A56A-2764-4C04-8611-C590AFBF5302}" destId="{32731811-E473-4948-ADE2-7A135AAF705D}" srcOrd="6" destOrd="0" presId="urn:microsoft.com/office/officeart/2005/8/layout/process5"/>
    <dgm:cxn modelId="{DAC596F9-ADE2-44FA-A5BD-7ACD2CA14976}" type="presParOf" srcId="{8216A56A-2764-4C04-8611-C590AFBF5302}" destId="{8A588122-AAB1-4690-9EAC-B9708E1B299A}" srcOrd="7" destOrd="0" presId="urn:microsoft.com/office/officeart/2005/8/layout/process5"/>
    <dgm:cxn modelId="{80B39FE2-7ABC-4201-A3CF-285C407B8D1D}" type="presParOf" srcId="{8A588122-AAB1-4690-9EAC-B9708E1B299A}" destId="{C7EBF313-9AC1-443E-8A66-7A6EC7D42259}" srcOrd="0" destOrd="0" presId="urn:microsoft.com/office/officeart/2005/8/layout/process5"/>
    <dgm:cxn modelId="{85B5CD5A-D002-4774-BD9A-1B7056A56B8C}" type="presParOf" srcId="{8216A56A-2764-4C04-8611-C590AFBF5302}" destId="{268CCB27-5024-4523-A9B4-1C21CB56568E}" srcOrd="8" destOrd="0" presId="urn:microsoft.com/office/officeart/2005/8/layout/process5"/>
    <dgm:cxn modelId="{E0392ADA-B8BB-4844-A882-861825B6E2EE}" type="presParOf" srcId="{8216A56A-2764-4C04-8611-C590AFBF5302}" destId="{E921DA70-9BC9-4CAC-9754-83CB50EC0B6C}" srcOrd="9" destOrd="0" presId="urn:microsoft.com/office/officeart/2005/8/layout/process5"/>
    <dgm:cxn modelId="{0842274C-416C-4BD3-8CC8-3D91D3D27CD6}" type="presParOf" srcId="{E921DA70-9BC9-4CAC-9754-83CB50EC0B6C}" destId="{BC755181-B230-4B6F-ADFB-0482A04D81DD}" srcOrd="0" destOrd="0" presId="urn:microsoft.com/office/officeart/2005/8/layout/process5"/>
    <dgm:cxn modelId="{8064EF4A-3CB9-4B45-8366-3199CCFB2734}" type="presParOf" srcId="{8216A56A-2764-4C04-8611-C590AFBF5302}" destId="{780CF13D-9FCB-4C75-B7C6-8FD4EBC9CC61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AD03C3A-E8D5-40C1-99F7-443AEE987378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B66FEC39-E80C-44BE-A312-A32B451C3657}">
      <dgm:prSet custT="1"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pPr algn="ctr"/>
          <a:r>
            <a:rPr lang="ru-RU" sz="1500" dirty="0" smtClean="0"/>
            <a:t>1. Сколько определений </a:t>
          </a:r>
          <a:r>
            <a:rPr lang="ru-RU" sz="1500" dirty="0" err="1" smtClean="0"/>
            <a:t>квеста</a:t>
          </a:r>
          <a:r>
            <a:rPr lang="ru-RU" sz="1500" dirty="0" smtClean="0"/>
            <a:t>?</a:t>
          </a:r>
          <a:br>
            <a:rPr lang="ru-RU" sz="1500" dirty="0" smtClean="0"/>
          </a:br>
          <a:r>
            <a:rPr lang="ru-RU" sz="2800" b="0" dirty="0" smtClean="0">
              <a:solidFill>
                <a:srgbClr val="00B0F0"/>
              </a:solidFill>
              <a:latin typeface="TelegraphLine" panose="02000400000000000000" pitchFamily="2" charset="0"/>
            </a:rPr>
            <a:t>5</a:t>
          </a:r>
          <a:endParaRPr lang="ru-RU" sz="1500" dirty="0"/>
        </a:p>
      </dgm:t>
    </dgm:pt>
    <dgm:pt modelId="{3AD77D59-C49E-4CEF-822E-4618E00EBEB0}" type="parTrans" cxnId="{FA6C0576-2BB2-40FC-9F86-739108DEF435}">
      <dgm:prSet/>
      <dgm:spPr/>
      <dgm:t>
        <a:bodyPr/>
        <a:lstStyle/>
        <a:p>
          <a:endParaRPr lang="ru-RU"/>
        </a:p>
      </dgm:t>
    </dgm:pt>
    <dgm:pt modelId="{81EA4B94-100B-45DC-89E6-5D8E9FA9F6BC}" type="sibTrans" cxnId="{FA6C0576-2BB2-40FC-9F86-739108DEF435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A0775F9C-73C4-4B8F-B7A2-0CE483F45067}">
      <dgm:prSet custT="1"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pPr algn="ctr"/>
          <a:r>
            <a:rPr lang="ru-RU" sz="1500" dirty="0" smtClean="0"/>
            <a:t>2. В каком году стал </a:t>
          </a:r>
          <a:r>
            <a:rPr lang="ru-RU" sz="1500" dirty="0" err="1" smtClean="0"/>
            <a:t>педтехнологией</a:t>
          </a:r>
          <a:r>
            <a:rPr lang="ru-RU" sz="1500" dirty="0" smtClean="0"/>
            <a:t>?</a:t>
          </a:r>
          <a:br>
            <a:rPr lang="ru-RU" sz="1500" dirty="0" smtClean="0"/>
          </a:br>
          <a:r>
            <a:rPr lang="ru-RU" sz="2800" b="0" dirty="0" smtClean="0">
              <a:solidFill>
                <a:srgbClr val="00B0F0"/>
              </a:solidFill>
              <a:latin typeface="TelegraphLine" panose="02000400000000000000" pitchFamily="2" charset="0"/>
            </a:rPr>
            <a:t>1995</a:t>
          </a:r>
          <a:endParaRPr lang="ru-RU" sz="1500" dirty="0"/>
        </a:p>
      </dgm:t>
    </dgm:pt>
    <dgm:pt modelId="{88792D1D-A27C-40FB-8229-C07F65DE70FB}" type="parTrans" cxnId="{9EF59CD9-CCD2-4FD8-A796-F9AE755B5F14}">
      <dgm:prSet/>
      <dgm:spPr/>
      <dgm:t>
        <a:bodyPr/>
        <a:lstStyle/>
        <a:p>
          <a:endParaRPr lang="ru-RU"/>
        </a:p>
      </dgm:t>
    </dgm:pt>
    <dgm:pt modelId="{0002CBD6-8420-4088-89B5-8668041CA432}" type="sibTrans" cxnId="{9EF59CD9-CCD2-4FD8-A796-F9AE755B5F14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DD795033-0CEA-444F-9413-7AC2214A0F12}">
      <dgm:prSet custT="1"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pPr algn="ctr"/>
          <a:r>
            <a:rPr lang="ru-RU" sz="1500" dirty="0" smtClean="0"/>
            <a:t>3. Сколько видов </a:t>
          </a:r>
          <a:r>
            <a:rPr lang="ru-RU" sz="1500" dirty="0" err="1" smtClean="0"/>
            <a:t>квестов</a:t>
          </a:r>
          <a:r>
            <a:rPr lang="ru-RU" sz="1500" dirty="0" smtClean="0"/>
            <a:t>?</a:t>
          </a:r>
          <a:br>
            <a:rPr lang="ru-RU" sz="1500" dirty="0" smtClean="0"/>
          </a:br>
          <a:r>
            <a:rPr lang="ru-RU" sz="2800" b="0" dirty="0" smtClean="0">
              <a:solidFill>
                <a:srgbClr val="00B0F0"/>
              </a:solidFill>
              <a:latin typeface="TelegraphLine" panose="02000400000000000000" pitchFamily="2" charset="0"/>
            </a:rPr>
            <a:t>10</a:t>
          </a:r>
          <a:endParaRPr lang="ru-RU" sz="1500" dirty="0"/>
        </a:p>
      </dgm:t>
    </dgm:pt>
    <dgm:pt modelId="{C5180923-2DB8-49E1-9F00-16A9E5D51F65}" type="parTrans" cxnId="{D14A0B68-C0DE-45A5-819D-26776E46BD82}">
      <dgm:prSet/>
      <dgm:spPr/>
      <dgm:t>
        <a:bodyPr/>
        <a:lstStyle/>
        <a:p>
          <a:endParaRPr lang="ru-RU"/>
        </a:p>
      </dgm:t>
    </dgm:pt>
    <dgm:pt modelId="{8E1FFE17-E31A-4119-AB7D-CE86BFD6BF53}" type="sibTrans" cxnId="{D14A0B68-C0DE-45A5-819D-26776E46BD82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2DB2F91B-354A-4CD5-AD8F-54B3B4995E93}">
      <dgm:prSet custT="1"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pPr algn="ctr"/>
          <a:r>
            <a:rPr lang="ru-RU" sz="1500" dirty="0" smtClean="0"/>
            <a:t>4. Сколько частей у </a:t>
          </a:r>
          <a:r>
            <a:rPr lang="ru-RU" sz="1500" dirty="0" err="1" smtClean="0"/>
            <a:t>квеста</a:t>
          </a:r>
          <a:r>
            <a:rPr lang="ru-RU" sz="1500" dirty="0" smtClean="0"/>
            <a:t>?</a:t>
          </a:r>
          <a:br>
            <a:rPr lang="ru-RU" sz="1500" dirty="0" smtClean="0"/>
          </a:br>
          <a:r>
            <a:rPr lang="ru-RU" sz="2800" b="0" dirty="0" smtClean="0">
              <a:solidFill>
                <a:srgbClr val="00B0F0"/>
              </a:solidFill>
              <a:latin typeface="TelegraphLine" panose="02000400000000000000" pitchFamily="2" charset="0"/>
            </a:rPr>
            <a:t>7</a:t>
          </a:r>
          <a:endParaRPr lang="ru-RU" sz="1500" dirty="0"/>
        </a:p>
      </dgm:t>
    </dgm:pt>
    <dgm:pt modelId="{E00F8F25-75B2-4E44-A08A-9C9B374D0A46}" type="parTrans" cxnId="{851C5B05-7AB6-4865-9A90-337A053A360C}">
      <dgm:prSet/>
      <dgm:spPr/>
      <dgm:t>
        <a:bodyPr/>
        <a:lstStyle/>
        <a:p>
          <a:endParaRPr lang="ru-RU"/>
        </a:p>
      </dgm:t>
    </dgm:pt>
    <dgm:pt modelId="{0BD29098-40B6-4AB5-B93F-3998612F9011}" type="sibTrans" cxnId="{851C5B05-7AB6-4865-9A90-337A053A360C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188444E0-8BB3-4D74-8A13-066D728F8F9E}">
      <dgm:prSet custT="1"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pPr algn="ctr"/>
          <a:r>
            <a:rPr lang="ru-RU" sz="1500" dirty="0" smtClean="0"/>
            <a:t>5. Сколько этапов работы над </a:t>
          </a:r>
          <a:r>
            <a:rPr lang="ru-RU" sz="1500" dirty="0" err="1" smtClean="0"/>
            <a:t>квестом</a:t>
          </a:r>
          <a:r>
            <a:rPr lang="ru-RU" sz="1500" dirty="0" smtClean="0"/>
            <a:t>?</a:t>
          </a:r>
          <a:br>
            <a:rPr lang="ru-RU" sz="1500" dirty="0" smtClean="0"/>
          </a:br>
          <a:r>
            <a:rPr lang="ru-RU" sz="2800" b="0" dirty="0" smtClean="0">
              <a:solidFill>
                <a:srgbClr val="00B0F0"/>
              </a:solidFill>
              <a:latin typeface="TelegraphLine" panose="02000400000000000000" pitchFamily="2" charset="0"/>
            </a:rPr>
            <a:t>3</a:t>
          </a:r>
          <a:endParaRPr lang="ru-RU" sz="1500" dirty="0"/>
        </a:p>
      </dgm:t>
    </dgm:pt>
    <dgm:pt modelId="{8BD4B523-7704-4D99-857F-4229F63E242E}" type="parTrans" cxnId="{64CE9A6B-BF00-407F-9907-E02F57B55E42}">
      <dgm:prSet/>
      <dgm:spPr/>
      <dgm:t>
        <a:bodyPr/>
        <a:lstStyle/>
        <a:p>
          <a:endParaRPr lang="ru-RU"/>
        </a:p>
      </dgm:t>
    </dgm:pt>
    <dgm:pt modelId="{D3F0B392-816A-4DC1-9372-8E4133F64E4A}" type="sibTrans" cxnId="{64CE9A6B-BF00-407F-9907-E02F57B55E42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3F4E0BB5-2CCC-42F2-A758-0BC068E0F658}">
      <dgm:prSet custT="1"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pPr algn="ctr"/>
          <a:r>
            <a:rPr lang="ru-RU" sz="1500" dirty="0" smtClean="0"/>
            <a:t>6. Сколько ролей участников </a:t>
          </a:r>
          <a:r>
            <a:rPr lang="ru-RU" sz="1500" dirty="0" err="1" smtClean="0"/>
            <a:t>квеста</a:t>
          </a:r>
          <a:r>
            <a:rPr lang="ru-RU" sz="1500" dirty="0" smtClean="0"/>
            <a:t>?</a:t>
          </a:r>
          <a:br>
            <a:rPr lang="ru-RU" sz="1500" dirty="0" smtClean="0"/>
          </a:br>
          <a:r>
            <a:rPr lang="ru-RU" sz="2800" b="0" dirty="0" smtClean="0">
              <a:solidFill>
                <a:srgbClr val="00B0F0"/>
              </a:solidFill>
              <a:latin typeface="TelegraphLine" panose="02000400000000000000" pitchFamily="2" charset="0"/>
            </a:rPr>
            <a:t>6</a:t>
          </a:r>
          <a:endParaRPr lang="ru-RU" sz="1500" dirty="0"/>
        </a:p>
      </dgm:t>
    </dgm:pt>
    <dgm:pt modelId="{1886E4CC-9545-4D02-9157-310AED467EE0}" type="parTrans" cxnId="{531AB343-166C-454A-AD74-5C19EB8C31DD}">
      <dgm:prSet/>
      <dgm:spPr/>
      <dgm:t>
        <a:bodyPr/>
        <a:lstStyle/>
        <a:p>
          <a:endParaRPr lang="ru-RU"/>
        </a:p>
      </dgm:t>
    </dgm:pt>
    <dgm:pt modelId="{16C00034-2FEB-4161-B9BC-A4B518C5A981}" type="sibTrans" cxnId="{531AB343-166C-454A-AD74-5C19EB8C31DD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936557A8-3402-4C21-8CCD-70FB452A9AC7}">
      <dgm:prSet custT="1"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pPr algn="ctr"/>
          <a:r>
            <a:rPr lang="ru-RU" sz="1500" dirty="0" smtClean="0"/>
            <a:t>7. Сколько методов пройти </a:t>
          </a:r>
          <a:r>
            <a:rPr lang="ru-RU" sz="1500" dirty="0" err="1" smtClean="0"/>
            <a:t>квест</a:t>
          </a:r>
          <a:r>
            <a:rPr lang="ru-RU" sz="1500" dirty="0" smtClean="0"/>
            <a:t>?</a:t>
          </a:r>
          <a:br>
            <a:rPr lang="ru-RU" sz="1500" dirty="0" smtClean="0"/>
          </a:br>
          <a:r>
            <a:rPr lang="ru-RU" sz="2800" b="0" dirty="0" smtClean="0">
              <a:solidFill>
                <a:srgbClr val="00B0F0"/>
              </a:solidFill>
              <a:latin typeface="TelegraphLine" panose="02000400000000000000" pitchFamily="2" charset="0"/>
            </a:rPr>
            <a:t>3</a:t>
          </a:r>
          <a:endParaRPr lang="ru-RU" sz="1500" dirty="0"/>
        </a:p>
      </dgm:t>
    </dgm:pt>
    <dgm:pt modelId="{53AE7F2E-D009-43FD-B79E-B9851CAD2540}" type="parTrans" cxnId="{149BF41A-90ED-46B1-BE2D-AF49041B4AD9}">
      <dgm:prSet/>
      <dgm:spPr/>
      <dgm:t>
        <a:bodyPr/>
        <a:lstStyle/>
        <a:p>
          <a:endParaRPr lang="ru-RU"/>
        </a:p>
      </dgm:t>
    </dgm:pt>
    <dgm:pt modelId="{8283FD9D-8DDE-4635-9D5C-8AB7FAB10C48}" type="sibTrans" cxnId="{149BF41A-90ED-46B1-BE2D-AF49041B4AD9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3ED6FE5B-3B62-43DB-9D1C-9327F76CF787}">
      <dgm:prSet custT="1"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pPr algn="ctr"/>
          <a:r>
            <a:rPr lang="ru-RU" sz="1500" dirty="0" smtClean="0"/>
            <a:t>8. Сколько видов заданий для </a:t>
          </a:r>
          <a:r>
            <a:rPr lang="ru-RU" sz="1500" dirty="0" err="1" smtClean="0"/>
            <a:t>квестов</a:t>
          </a:r>
          <a:r>
            <a:rPr lang="ru-RU" sz="1500" dirty="0" smtClean="0"/>
            <a:t>?</a:t>
          </a:r>
          <a:br>
            <a:rPr lang="ru-RU" sz="1500" dirty="0" smtClean="0"/>
          </a:br>
          <a:r>
            <a:rPr lang="ru-RU" sz="2800" b="0" dirty="0" smtClean="0">
              <a:solidFill>
                <a:srgbClr val="00B0F0"/>
              </a:solidFill>
              <a:latin typeface="TelegraphLine" panose="02000400000000000000" pitchFamily="2" charset="0"/>
            </a:rPr>
            <a:t>12</a:t>
          </a:r>
          <a:endParaRPr lang="ru-RU" sz="1500" dirty="0"/>
        </a:p>
      </dgm:t>
    </dgm:pt>
    <dgm:pt modelId="{F91806BB-7B65-4387-948C-14EC8CCDFBD7}" type="parTrans" cxnId="{899BD2B8-55DD-46B2-825C-56D5524AE5E5}">
      <dgm:prSet/>
      <dgm:spPr/>
      <dgm:t>
        <a:bodyPr/>
        <a:lstStyle/>
        <a:p>
          <a:endParaRPr lang="ru-RU"/>
        </a:p>
      </dgm:t>
    </dgm:pt>
    <dgm:pt modelId="{12B34852-DB08-4E85-9F7D-A488349ACEF7}" type="sibTrans" cxnId="{899BD2B8-55DD-46B2-825C-56D5524AE5E5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F1489A67-495E-4B4B-9D5F-BA8B62FB78C8}">
      <dgm:prSet custT="1"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pPr algn="ctr"/>
          <a:r>
            <a:rPr lang="ru-RU" sz="1500" dirty="0" smtClean="0"/>
            <a:t>9. Сколько способов кодировать маршрут?</a:t>
          </a:r>
          <a:br>
            <a:rPr lang="ru-RU" sz="1500" dirty="0" smtClean="0"/>
          </a:br>
          <a:r>
            <a:rPr lang="ru-RU" sz="2800" b="0" dirty="0" smtClean="0">
              <a:solidFill>
                <a:srgbClr val="00B0F0"/>
              </a:solidFill>
              <a:latin typeface="TelegraphLine" panose="02000400000000000000" pitchFamily="2" charset="0"/>
            </a:rPr>
            <a:t>8</a:t>
          </a:r>
          <a:endParaRPr lang="ru-RU" sz="1500" dirty="0"/>
        </a:p>
      </dgm:t>
    </dgm:pt>
    <dgm:pt modelId="{932A1249-694F-4CE5-A412-736024B40F10}" type="parTrans" cxnId="{5A4EF86F-B61C-415E-8079-27B92710FC30}">
      <dgm:prSet/>
      <dgm:spPr/>
      <dgm:t>
        <a:bodyPr/>
        <a:lstStyle/>
        <a:p>
          <a:endParaRPr lang="ru-RU"/>
        </a:p>
      </dgm:t>
    </dgm:pt>
    <dgm:pt modelId="{12DE8D7F-624A-427B-B20F-A97AE26B5911}" type="sibTrans" cxnId="{5A4EF86F-B61C-415E-8079-27B92710FC30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7D1612CE-D5DF-4D3E-875B-9DE5F86A3696}">
      <dgm:prSet custT="1"/>
      <dgm:spPr>
        <a:solidFill>
          <a:schemeClr val="lt1">
            <a:hueOff val="0"/>
            <a:satOff val="0"/>
            <a:lumOff val="0"/>
            <a:alpha val="65000"/>
          </a:schemeClr>
        </a:solidFill>
        <a:ln>
          <a:solidFill>
            <a:srgbClr val="00B0F0">
              <a:alpha val="51000"/>
            </a:srgbClr>
          </a:solidFill>
        </a:ln>
      </dgm:spPr>
      <dgm:t>
        <a:bodyPr/>
        <a:lstStyle/>
        <a:p>
          <a:pPr algn="ctr"/>
          <a:r>
            <a:rPr lang="ru-RU" sz="1500" dirty="0" smtClean="0"/>
            <a:t>10. Сколько критериев оценки </a:t>
          </a:r>
          <a:r>
            <a:rPr lang="ru-RU" sz="1500" dirty="0" err="1" smtClean="0"/>
            <a:t>квеста</a:t>
          </a:r>
          <a:r>
            <a:rPr lang="ru-RU" sz="1500" dirty="0" smtClean="0"/>
            <a:t>?</a:t>
          </a:r>
          <a:br>
            <a:rPr lang="ru-RU" sz="1500" dirty="0" smtClean="0"/>
          </a:br>
          <a:r>
            <a:rPr lang="ru-RU" sz="2800" b="0" dirty="0" smtClean="0">
              <a:solidFill>
                <a:srgbClr val="00B0F0"/>
              </a:solidFill>
              <a:latin typeface="TelegraphLine" panose="02000400000000000000" pitchFamily="2" charset="0"/>
            </a:rPr>
            <a:t>4</a:t>
          </a:r>
          <a:endParaRPr lang="ru-RU" sz="1500" dirty="0"/>
        </a:p>
      </dgm:t>
    </dgm:pt>
    <dgm:pt modelId="{629B395E-8443-4003-9492-C5CCCBA1BE0B}" type="parTrans" cxnId="{1399A8F8-9575-4778-A757-8F2DE49DA49F}">
      <dgm:prSet/>
      <dgm:spPr/>
      <dgm:t>
        <a:bodyPr/>
        <a:lstStyle/>
        <a:p>
          <a:endParaRPr lang="ru-RU"/>
        </a:p>
      </dgm:t>
    </dgm:pt>
    <dgm:pt modelId="{DFE8776D-F435-436D-B186-03A88B090C59}" type="sibTrans" cxnId="{1399A8F8-9575-4778-A757-8F2DE49DA49F}">
      <dgm:prSet/>
      <dgm:spPr/>
      <dgm:t>
        <a:bodyPr/>
        <a:lstStyle/>
        <a:p>
          <a:endParaRPr lang="ru-RU"/>
        </a:p>
      </dgm:t>
    </dgm:pt>
    <dgm:pt modelId="{BA9D77D1-08B6-4B70-AE4D-1EE1176B5731}" type="pres">
      <dgm:prSet presAssocID="{6AD03C3A-E8D5-40C1-99F7-443AEE987378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93C186CF-A384-4E23-BC0A-163C7664B442}" type="pres">
      <dgm:prSet presAssocID="{B66FEC39-E80C-44BE-A312-A32B451C3657}" presName="compNode" presStyleCnt="0"/>
      <dgm:spPr/>
    </dgm:pt>
    <dgm:pt modelId="{AC389AEB-A600-4E90-BAC7-53A22E18FAC5}" type="pres">
      <dgm:prSet presAssocID="{B66FEC39-E80C-44BE-A312-A32B451C3657}" presName="dummyConnPt" presStyleCnt="0"/>
      <dgm:spPr/>
    </dgm:pt>
    <dgm:pt modelId="{19233A5D-1D0A-4D84-9D83-F049FCE7A38C}" type="pres">
      <dgm:prSet presAssocID="{B66FEC39-E80C-44BE-A312-A32B451C3657}" presName="node" presStyleLbl="node1" presStyleIdx="0" presStyleCnt="10" custScaleX="216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6B58E1-1A79-415E-AAE9-D0EC4B5EFB8C}" type="pres">
      <dgm:prSet presAssocID="{81EA4B94-100B-45DC-89E6-5D8E9FA9F6BC}" presName="sibTrans" presStyleLbl="bgSibTrans2D1" presStyleIdx="0" presStyleCnt="9"/>
      <dgm:spPr/>
      <dgm:t>
        <a:bodyPr/>
        <a:lstStyle/>
        <a:p>
          <a:endParaRPr lang="ru-RU"/>
        </a:p>
      </dgm:t>
    </dgm:pt>
    <dgm:pt modelId="{DF4843B0-2C36-4538-A503-BE5BE4F9C0FE}" type="pres">
      <dgm:prSet presAssocID="{A0775F9C-73C4-4B8F-B7A2-0CE483F45067}" presName="compNode" presStyleCnt="0"/>
      <dgm:spPr/>
    </dgm:pt>
    <dgm:pt modelId="{9809FCDE-E43E-452A-843D-E6AF6EDA0593}" type="pres">
      <dgm:prSet presAssocID="{A0775F9C-73C4-4B8F-B7A2-0CE483F45067}" presName="dummyConnPt" presStyleCnt="0"/>
      <dgm:spPr/>
    </dgm:pt>
    <dgm:pt modelId="{2A824460-FD55-4C03-961F-55DE843EBE62}" type="pres">
      <dgm:prSet presAssocID="{A0775F9C-73C4-4B8F-B7A2-0CE483F45067}" presName="node" presStyleLbl="node1" presStyleIdx="1" presStyleCnt="10" custScaleX="216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584B18-A393-4FD7-A3E5-7F54D3D838C7}" type="pres">
      <dgm:prSet presAssocID="{0002CBD6-8420-4088-89B5-8668041CA432}" presName="sibTrans" presStyleLbl="bgSibTrans2D1" presStyleIdx="1" presStyleCnt="9"/>
      <dgm:spPr/>
      <dgm:t>
        <a:bodyPr/>
        <a:lstStyle/>
        <a:p>
          <a:endParaRPr lang="ru-RU"/>
        </a:p>
      </dgm:t>
    </dgm:pt>
    <dgm:pt modelId="{95A60305-1211-40A6-BBBB-A71077F8EFC5}" type="pres">
      <dgm:prSet presAssocID="{DD795033-0CEA-444F-9413-7AC2214A0F12}" presName="compNode" presStyleCnt="0"/>
      <dgm:spPr/>
    </dgm:pt>
    <dgm:pt modelId="{9319F125-EA03-4813-860D-C85D51C44517}" type="pres">
      <dgm:prSet presAssocID="{DD795033-0CEA-444F-9413-7AC2214A0F12}" presName="dummyConnPt" presStyleCnt="0"/>
      <dgm:spPr/>
    </dgm:pt>
    <dgm:pt modelId="{8D7411F4-C73E-40F7-A1F2-79E8F0D68891}" type="pres">
      <dgm:prSet presAssocID="{DD795033-0CEA-444F-9413-7AC2214A0F12}" presName="node" presStyleLbl="node1" presStyleIdx="2" presStyleCnt="10" custScaleX="216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90AE9B-C349-4429-9B6D-DC56C1EC8DC5}" type="pres">
      <dgm:prSet presAssocID="{8E1FFE17-E31A-4119-AB7D-CE86BFD6BF53}" presName="sibTrans" presStyleLbl="bgSibTrans2D1" presStyleIdx="2" presStyleCnt="9"/>
      <dgm:spPr/>
      <dgm:t>
        <a:bodyPr/>
        <a:lstStyle/>
        <a:p>
          <a:endParaRPr lang="ru-RU"/>
        </a:p>
      </dgm:t>
    </dgm:pt>
    <dgm:pt modelId="{6E9B971D-8B33-4C4A-B121-2457CCE084F3}" type="pres">
      <dgm:prSet presAssocID="{2DB2F91B-354A-4CD5-AD8F-54B3B4995E93}" presName="compNode" presStyleCnt="0"/>
      <dgm:spPr/>
    </dgm:pt>
    <dgm:pt modelId="{2423ABCC-A5B2-40AD-9A31-C51D8F5981FE}" type="pres">
      <dgm:prSet presAssocID="{2DB2F91B-354A-4CD5-AD8F-54B3B4995E93}" presName="dummyConnPt" presStyleCnt="0"/>
      <dgm:spPr/>
    </dgm:pt>
    <dgm:pt modelId="{2321D097-44B5-4A81-87AB-EC279023A2DA}" type="pres">
      <dgm:prSet presAssocID="{2DB2F91B-354A-4CD5-AD8F-54B3B4995E93}" presName="node" presStyleLbl="node1" presStyleIdx="3" presStyleCnt="10" custScaleX="216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AE90C7-E035-4F12-9F4F-3CA66793B06F}" type="pres">
      <dgm:prSet presAssocID="{0BD29098-40B6-4AB5-B93F-3998612F9011}" presName="sibTrans" presStyleLbl="bgSibTrans2D1" presStyleIdx="3" presStyleCnt="9"/>
      <dgm:spPr/>
      <dgm:t>
        <a:bodyPr/>
        <a:lstStyle/>
        <a:p>
          <a:endParaRPr lang="ru-RU"/>
        </a:p>
      </dgm:t>
    </dgm:pt>
    <dgm:pt modelId="{3D23DE30-90B7-477A-9044-C4D08920D7C2}" type="pres">
      <dgm:prSet presAssocID="{188444E0-8BB3-4D74-8A13-066D728F8F9E}" presName="compNode" presStyleCnt="0"/>
      <dgm:spPr/>
    </dgm:pt>
    <dgm:pt modelId="{ABC72D23-5DE4-4075-815E-18B55845F399}" type="pres">
      <dgm:prSet presAssocID="{188444E0-8BB3-4D74-8A13-066D728F8F9E}" presName="dummyConnPt" presStyleCnt="0"/>
      <dgm:spPr/>
    </dgm:pt>
    <dgm:pt modelId="{52D37469-4C0F-4AE1-AC82-AC44A852E6EB}" type="pres">
      <dgm:prSet presAssocID="{188444E0-8BB3-4D74-8A13-066D728F8F9E}" presName="node" presStyleLbl="node1" presStyleIdx="4" presStyleCnt="10" custScaleX="154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FF4F42-5929-4C2C-BD40-C7EF69A531FA}" type="pres">
      <dgm:prSet presAssocID="{D3F0B392-816A-4DC1-9372-8E4133F64E4A}" presName="sibTrans" presStyleLbl="bgSibTrans2D1" presStyleIdx="4" presStyleCnt="9"/>
      <dgm:spPr/>
      <dgm:t>
        <a:bodyPr/>
        <a:lstStyle/>
        <a:p>
          <a:endParaRPr lang="ru-RU"/>
        </a:p>
      </dgm:t>
    </dgm:pt>
    <dgm:pt modelId="{644F59CB-5049-4F3E-847F-4906046F73C2}" type="pres">
      <dgm:prSet presAssocID="{3F4E0BB5-2CCC-42F2-A758-0BC068E0F658}" presName="compNode" presStyleCnt="0"/>
      <dgm:spPr/>
    </dgm:pt>
    <dgm:pt modelId="{AE1B660E-9C6A-4BC9-9574-7A6D678037B2}" type="pres">
      <dgm:prSet presAssocID="{3F4E0BB5-2CCC-42F2-A758-0BC068E0F658}" presName="dummyConnPt" presStyleCnt="0"/>
      <dgm:spPr/>
    </dgm:pt>
    <dgm:pt modelId="{3A7E1D0F-5077-4F30-886D-3C6FA9E1A009}" type="pres">
      <dgm:prSet presAssocID="{3F4E0BB5-2CCC-42F2-A758-0BC068E0F658}" presName="node" presStyleLbl="node1" presStyleIdx="5" presStyleCnt="10" custScaleX="154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2FD435-2A90-4EFC-9C47-F17DADD06796}" type="pres">
      <dgm:prSet presAssocID="{16C00034-2FEB-4161-B9BC-A4B518C5A981}" presName="sibTrans" presStyleLbl="bgSibTrans2D1" presStyleIdx="5" presStyleCnt="9"/>
      <dgm:spPr/>
      <dgm:t>
        <a:bodyPr/>
        <a:lstStyle/>
        <a:p>
          <a:endParaRPr lang="ru-RU"/>
        </a:p>
      </dgm:t>
    </dgm:pt>
    <dgm:pt modelId="{F8804285-029B-4E74-9287-12F36369A48F}" type="pres">
      <dgm:prSet presAssocID="{936557A8-3402-4C21-8CCD-70FB452A9AC7}" presName="compNode" presStyleCnt="0"/>
      <dgm:spPr/>
    </dgm:pt>
    <dgm:pt modelId="{9AADF64D-91A7-4CDF-8605-EB432471FD74}" type="pres">
      <dgm:prSet presAssocID="{936557A8-3402-4C21-8CCD-70FB452A9AC7}" presName="dummyConnPt" presStyleCnt="0"/>
      <dgm:spPr/>
    </dgm:pt>
    <dgm:pt modelId="{8D819AFE-48A8-45D7-975E-F88F621D591A}" type="pres">
      <dgm:prSet presAssocID="{936557A8-3402-4C21-8CCD-70FB452A9AC7}" presName="node" presStyleLbl="node1" presStyleIdx="6" presStyleCnt="10" custScaleX="154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424CA-6634-4977-B6FB-7A540A8AB123}" type="pres">
      <dgm:prSet presAssocID="{8283FD9D-8DDE-4635-9D5C-8AB7FAB10C48}" presName="sibTrans" presStyleLbl="bgSibTrans2D1" presStyleIdx="6" presStyleCnt="9"/>
      <dgm:spPr/>
      <dgm:t>
        <a:bodyPr/>
        <a:lstStyle/>
        <a:p>
          <a:endParaRPr lang="ru-RU"/>
        </a:p>
      </dgm:t>
    </dgm:pt>
    <dgm:pt modelId="{889512EF-848C-4FF7-A460-85F4392CCAC1}" type="pres">
      <dgm:prSet presAssocID="{3ED6FE5B-3B62-43DB-9D1C-9327F76CF787}" presName="compNode" presStyleCnt="0"/>
      <dgm:spPr/>
    </dgm:pt>
    <dgm:pt modelId="{403B1FEB-B0BB-4034-B951-0B5F84E3E9BA}" type="pres">
      <dgm:prSet presAssocID="{3ED6FE5B-3B62-43DB-9D1C-9327F76CF787}" presName="dummyConnPt" presStyleCnt="0"/>
      <dgm:spPr/>
    </dgm:pt>
    <dgm:pt modelId="{7E6F5759-6514-4CFB-B596-1F3E0C3CE819}" type="pres">
      <dgm:prSet presAssocID="{3ED6FE5B-3B62-43DB-9D1C-9327F76CF787}" presName="node" presStyleLbl="node1" presStyleIdx="7" presStyleCnt="10" custScaleX="154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BF05B-59A4-48BA-99E2-8117F71CF770}" type="pres">
      <dgm:prSet presAssocID="{12B34852-DB08-4E85-9F7D-A488349ACEF7}" presName="sibTrans" presStyleLbl="bgSibTrans2D1" presStyleIdx="7" presStyleCnt="9"/>
      <dgm:spPr/>
      <dgm:t>
        <a:bodyPr/>
        <a:lstStyle/>
        <a:p>
          <a:endParaRPr lang="ru-RU"/>
        </a:p>
      </dgm:t>
    </dgm:pt>
    <dgm:pt modelId="{711ECC08-45DD-45E0-9D65-369CDCCCA9F3}" type="pres">
      <dgm:prSet presAssocID="{F1489A67-495E-4B4B-9D5F-BA8B62FB78C8}" presName="compNode" presStyleCnt="0"/>
      <dgm:spPr/>
    </dgm:pt>
    <dgm:pt modelId="{C47DFE31-DAB4-46B7-8FBE-B045563BD094}" type="pres">
      <dgm:prSet presAssocID="{F1489A67-495E-4B4B-9D5F-BA8B62FB78C8}" presName="dummyConnPt" presStyleCnt="0"/>
      <dgm:spPr/>
    </dgm:pt>
    <dgm:pt modelId="{368AA211-2E6D-4686-9C03-0E5FEB7FC049}" type="pres">
      <dgm:prSet presAssocID="{F1489A67-495E-4B4B-9D5F-BA8B62FB78C8}" presName="node" presStyleLbl="node1" presStyleIdx="8" presStyleCnt="10" custScaleX="177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13812-C54B-4998-8B14-D2F8B1691439}" type="pres">
      <dgm:prSet presAssocID="{12DE8D7F-624A-427B-B20F-A97AE26B5911}" presName="sibTrans" presStyleLbl="bgSibTrans2D1" presStyleIdx="8" presStyleCnt="9"/>
      <dgm:spPr/>
      <dgm:t>
        <a:bodyPr/>
        <a:lstStyle/>
        <a:p>
          <a:endParaRPr lang="ru-RU"/>
        </a:p>
      </dgm:t>
    </dgm:pt>
    <dgm:pt modelId="{9479C487-5F08-4DDB-A3ED-4F2281EE0F21}" type="pres">
      <dgm:prSet presAssocID="{7D1612CE-D5DF-4D3E-875B-9DE5F86A3696}" presName="compNode" presStyleCnt="0"/>
      <dgm:spPr/>
    </dgm:pt>
    <dgm:pt modelId="{B0C2630A-555F-48BD-B3A4-F57A33743881}" type="pres">
      <dgm:prSet presAssocID="{7D1612CE-D5DF-4D3E-875B-9DE5F86A3696}" presName="dummyConnPt" presStyleCnt="0"/>
      <dgm:spPr/>
    </dgm:pt>
    <dgm:pt modelId="{885D396C-F8B6-47DE-8D9D-7B7E7D5673B8}" type="pres">
      <dgm:prSet presAssocID="{7D1612CE-D5DF-4D3E-875B-9DE5F86A3696}" presName="node" presStyleLbl="node1" presStyleIdx="9" presStyleCnt="10" custScaleX="177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CBD1AD-B773-4A5A-9126-37D5D3644E0E}" type="presOf" srcId="{936557A8-3402-4C21-8CCD-70FB452A9AC7}" destId="{8D819AFE-48A8-45D7-975E-F88F621D591A}" srcOrd="0" destOrd="0" presId="urn:microsoft.com/office/officeart/2005/8/layout/bProcess4"/>
    <dgm:cxn modelId="{851C5B05-7AB6-4865-9A90-337A053A360C}" srcId="{6AD03C3A-E8D5-40C1-99F7-443AEE987378}" destId="{2DB2F91B-354A-4CD5-AD8F-54B3B4995E93}" srcOrd="3" destOrd="0" parTransId="{E00F8F25-75B2-4E44-A08A-9C9B374D0A46}" sibTransId="{0BD29098-40B6-4AB5-B93F-3998612F9011}"/>
    <dgm:cxn modelId="{A0A4E6FC-FA9A-416C-844B-55B960A30788}" type="presOf" srcId="{7D1612CE-D5DF-4D3E-875B-9DE5F86A3696}" destId="{885D396C-F8B6-47DE-8D9D-7B7E7D5673B8}" srcOrd="0" destOrd="0" presId="urn:microsoft.com/office/officeart/2005/8/layout/bProcess4"/>
    <dgm:cxn modelId="{D14A0B68-C0DE-45A5-819D-26776E46BD82}" srcId="{6AD03C3A-E8D5-40C1-99F7-443AEE987378}" destId="{DD795033-0CEA-444F-9413-7AC2214A0F12}" srcOrd="2" destOrd="0" parTransId="{C5180923-2DB8-49E1-9F00-16A9E5D51F65}" sibTransId="{8E1FFE17-E31A-4119-AB7D-CE86BFD6BF53}"/>
    <dgm:cxn modelId="{5A4EF86F-B61C-415E-8079-27B92710FC30}" srcId="{6AD03C3A-E8D5-40C1-99F7-443AEE987378}" destId="{F1489A67-495E-4B4B-9D5F-BA8B62FB78C8}" srcOrd="8" destOrd="0" parTransId="{932A1249-694F-4CE5-A412-736024B40F10}" sibTransId="{12DE8D7F-624A-427B-B20F-A97AE26B5911}"/>
    <dgm:cxn modelId="{9EF59CD9-CCD2-4FD8-A796-F9AE755B5F14}" srcId="{6AD03C3A-E8D5-40C1-99F7-443AEE987378}" destId="{A0775F9C-73C4-4B8F-B7A2-0CE483F45067}" srcOrd="1" destOrd="0" parTransId="{88792D1D-A27C-40FB-8229-C07F65DE70FB}" sibTransId="{0002CBD6-8420-4088-89B5-8668041CA432}"/>
    <dgm:cxn modelId="{7E9D93A1-5508-4EDD-A067-AC9386726558}" type="presOf" srcId="{12DE8D7F-624A-427B-B20F-A97AE26B5911}" destId="{1D813812-C54B-4998-8B14-D2F8B1691439}" srcOrd="0" destOrd="0" presId="urn:microsoft.com/office/officeart/2005/8/layout/bProcess4"/>
    <dgm:cxn modelId="{FA6C0576-2BB2-40FC-9F86-739108DEF435}" srcId="{6AD03C3A-E8D5-40C1-99F7-443AEE987378}" destId="{B66FEC39-E80C-44BE-A312-A32B451C3657}" srcOrd="0" destOrd="0" parTransId="{3AD77D59-C49E-4CEF-822E-4618E00EBEB0}" sibTransId="{81EA4B94-100B-45DC-89E6-5D8E9FA9F6BC}"/>
    <dgm:cxn modelId="{2CE8BB7D-1517-410D-92DD-879FB9534896}" type="presOf" srcId="{B66FEC39-E80C-44BE-A312-A32B451C3657}" destId="{19233A5D-1D0A-4D84-9D83-F049FCE7A38C}" srcOrd="0" destOrd="0" presId="urn:microsoft.com/office/officeart/2005/8/layout/bProcess4"/>
    <dgm:cxn modelId="{1399A8F8-9575-4778-A757-8F2DE49DA49F}" srcId="{6AD03C3A-E8D5-40C1-99F7-443AEE987378}" destId="{7D1612CE-D5DF-4D3E-875B-9DE5F86A3696}" srcOrd="9" destOrd="0" parTransId="{629B395E-8443-4003-9492-C5CCCBA1BE0B}" sibTransId="{DFE8776D-F435-436D-B186-03A88B090C59}"/>
    <dgm:cxn modelId="{756FCD63-1267-4A18-A599-F5A00F2A8B4A}" type="presOf" srcId="{DD795033-0CEA-444F-9413-7AC2214A0F12}" destId="{8D7411F4-C73E-40F7-A1F2-79E8F0D68891}" srcOrd="0" destOrd="0" presId="urn:microsoft.com/office/officeart/2005/8/layout/bProcess4"/>
    <dgm:cxn modelId="{4EC1895B-AF17-4D9C-B576-7051AFF7937B}" type="presOf" srcId="{6AD03C3A-E8D5-40C1-99F7-443AEE987378}" destId="{BA9D77D1-08B6-4B70-AE4D-1EE1176B5731}" srcOrd="0" destOrd="0" presId="urn:microsoft.com/office/officeart/2005/8/layout/bProcess4"/>
    <dgm:cxn modelId="{B30B6132-FCFF-432E-9065-96E020482D35}" type="presOf" srcId="{0002CBD6-8420-4088-89B5-8668041CA432}" destId="{1D584B18-A393-4FD7-A3E5-7F54D3D838C7}" srcOrd="0" destOrd="0" presId="urn:microsoft.com/office/officeart/2005/8/layout/bProcess4"/>
    <dgm:cxn modelId="{C96E84AA-4B24-4F6A-8413-10DF2E0EAF8A}" type="presOf" srcId="{12B34852-DB08-4E85-9F7D-A488349ACEF7}" destId="{FBCBF05B-59A4-48BA-99E2-8117F71CF770}" srcOrd="0" destOrd="0" presId="urn:microsoft.com/office/officeart/2005/8/layout/bProcess4"/>
    <dgm:cxn modelId="{F63642EC-8303-4556-9542-0591E59A5E90}" type="presOf" srcId="{8E1FFE17-E31A-4119-AB7D-CE86BFD6BF53}" destId="{F290AE9B-C349-4429-9B6D-DC56C1EC8DC5}" srcOrd="0" destOrd="0" presId="urn:microsoft.com/office/officeart/2005/8/layout/bProcess4"/>
    <dgm:cxn modelId="{A985AFB5-05F5-43AE-AD8F-3DE35F67748D}" type="presOf" srcId="{3ED6FE5B-3B62-43DB-9D1C-9327F76CF787}" destId="{7E6F5759-6514-4CFB-B596-1F3E0C3CE819}" srcOrd="0" destOrd="0" presId="urn:microsoft.com/office/officeart/2005/8/layout/bProcess4"/>
    <dgm:cxn modelId="{149BF41A-90ED-46B1-BE2D-AF49041B4AD9}" srcId="{6AD03C3A-E8D5-40C1-99F7-443AEE987378}" destId="{936557A8-3402-4C21-8CCD-70FB452A9AC7}" srcOrd="6" destOrd="0" parTransId="{53AE7F2E-D009-43FD-B79E-B9851CAD2540}" sibTransId="{8283FD9D-8DDE-4635-9D5C-8AB7FAB10C48}"/>
    <dgm:cxn modelId="{08ABACB2-E564-4FBE-BF6D-EE711F1C2D70}" type="presOf" srcId="{F1489A67-495E-4B4B-9D5F-BA8B62FB78C8}" destId="{368AA211-2E6D-4686-9C03-0E5FEB7FC049}" srcOrd="0" destOrd="0" presId="urn:microsoft.com/office/officeart/2005/8/layout/bProcess4"/>
    <dgm:cxn modelId="{5E0CD1DE-91F7-4615-8122-05270D5FD772}" type="presOf" srcId="{81EA4B94-100B-45DC-89E6-5D8E9FA9F6BC}" destId="{0A6B58E1-1A79-415E-AAE9-D0EC4B5EFB8C}" srcOrd="0" destOrd="0" presId="urn:microsoft.com/office/officeart/2005/8/layout/bProcess4"/>
    <dgm:cxn modelId="{EF8C7452-9467-4191-8C58-0788377F6E7D}" type="presOf" srcId="{188444E0-8BB3-4D74-8A13-066D728F8F9E}" destId="{52D37469-4C0F-4AE1-AC82-AC44A852E6EB}" srcOrd="0" destOrd="0" presId="urn:microsoft.com/office/officeart/2005/8/layout/bProcess4"/>
    <dgm:cxn modelId="{531AB343-166C-454A-AD74-5C19EB8C31DD}" srcId="{6AD03C3A-E8D5-40C1-99F7-443AEE987378}" destId="{3F4E0BB5-2CCC-42F2-A758-0BC068E0F658}" srcOrd="5" destOrd="0" parTransId="{1886E4CC-9545-4D02-9157-310AED467EE0}" sibTransId="{16C00034-2FEB-4161-B9BC-A4B518C5A981}"/>
    <dgm:cxn modelId="{64CE9A6B-BF00-407F-9907-E02F57B55E42}" srcId="{6AD03C3A-E8D5-40C1-99F7-443AEE987378}" destId="{188444E0-8BB3-4D74-8A13-066D728F8F9E}" srcOrd="4" destOrd="0" parTransId="{8BD4B523-7704-4D99-857F-4229F63E242E}" sibTransId="{D3F0B392-816A-4DC1-9372-8E4133F64E4A}"/>
    <dgm:cxn modelId="{B6E5166B-95F5-4C03-8642-460AFCB5333B}" type="presOf" srcId="{2DB2F91B-354A-4CD5-AD8F-54B3B4995E93}" destId="{2321D097-44B5-4A81-87AB-EC279023A2DA}" srcOrd="0" destOrd="0" presId="urn:microsoft.com/office/officeart/2005/8/layout/bProcess4"/>
    <dgm:cxn modelId="{899BD2B8-55DD-46B2-825C-56D5524AE5E5}" srcId="{6AD03C3A-E8D5-40C1-99F7-443AEE987378}" destId="{3ED6FE5B-3B62-43DB-9D1C-9327F76CF787}" srcOrd="7" destOrd="0" parTransId="{F91806BB-7B65-4387-948C-14EC8CCDFBD7}" sibTransId="{12B34852-DB08-4E85-9F7D-A488349ACEF7}"/>
    <dgm:cxn modelId="{FD62DBEA-988C-46EB-ABA1-4F7C518AB86B}" type="presOf" srcId="{8283FD9D-8DDE-4635-9D5C-8AB7FAB10C48}" destId="{8D3424CA-6634-4977-B6FB-7A540A8AB123}" srcOrd="0" destOrd="0" presId="urn:microsoft.com/office/officeart/2005/8/layout/bProcess4"/>
    <dgm:cxn modelId="{2D0A2567-E393-4C53-8996-F04DBB2664C9}" type="presOf" srcId="{0BD29098-40B6-4AB5-B93F-3998612F9011}" destId="{18AE90C7-E035-4F12-9F4F-3CA66793B06F}" srcOrd="0" destOrd="0" presId="urn:microsoft.com/office/officeart/2005/8/layout/bProcess4"/>
    <dgm:cxn modelId="{5C55DC93-61BE-4B96-9C90-E76D25F2ACC9}" type="presOf" srcId="{16C00034-2FEB-4161-B9BC-A4B518C5A981}" destId="{422FD435-2A90-4EFC-9C47-F17DADD06796}" srcOrd="0" destOrd="0" presId="urn:microsoft.com/office/officeart/2005/8/layout/bProcess4"/>
    <dgm:cxn modelId="{1958C035-B79A-4C08-BEDE-B6068214EF80}" type="presOf" srcId="{D3F0B392-816A-4DC1-9372-8E4133F64E4A}" destId="{50FF4F42-5929-4C2C-BD40-C7EF69A531FA}" srcOrd="0" destOrd="0" presId="urn:microsoft.com/office/officeart/2005/8/layout/bProcess4"/>
    <dgm:cxn modelId="{2F8FD60D-3D75-4A2E-91FB-7608C612CACB}" type="presOf" srcId="{A0775F9C-73C4-4B8F-B7A2-0CE483F45067}" destId="{2A824460-FD55-4C03-961F-55DE843EBE62}" srcOrd="0" destOrd="0" presId="urn:microsoft.com/office/officeart/2005/8/layout/bProcess4"/>
    <dgm:cxn modelId="{38AE269E-8890-4539-B881-ED1CB85F1BFE}" type="presOf" srcId="{3F4E0BB5-2CCC-42F2-A758-0BC068E0F658}" destId="{3A7E1D0F-5077-4F30-886D-3C6FA9E1A009}" srcOrd="0" destOrd="0" presId="urn:microsoft.com/office/officeart/2005/8/layout/bProcess4"/>
    <dgm:cxn modelId="{8FEE417C-C882-423C-86C3-E85B88A451EB}" type="presParOf" srcId="{BA9D77D1-08B6-4B70-AE4D-1EE1176B5731}" destId="{93C186CF-A384-4E23-BC0A-163C7664B442}" srcOrd="0" destOrd="0" presId="urn:microsoft.com/office/officeart/2005/8/layout/bProcess4"/>
    <dgm:cxn modelId="{FB46E61B-D3DE-4646-BE6A-C9A8A88F4F38}" type="presParOf" srcId="{93C186CF-A384-4E23-BC0A-163C7664B442}" destId="{AC389AEB-A600-4E90-BAC7-53A22E18FAC5}" srcOrd="0" destOrd="0" presId="urn:microsoft.com/office/officeart/2005/8/layout/bProcess4"/>
    <dgm:cxn modelId="{CBCE8ABE-66A5-46CF-BEA9-9F68B348399F}" type="presParOf" srcId="{93C186CF-A384-4E23-BC0A-163C7664B442}" destId="{19233A5D-1D0A-4D84-9D83-F049FCE7A38C}" srcOrd="1" destOrd="0" presId="urn:microsoft.com/office/officeart/2005/8/layout/bProcess4"/>
    <dgm:cxn modelId="{E0EB925C-08A7-4F97-98AF-97C896AB234A}" type="presParOf" srcId="{BA9D77D1-08B6-4B70-AE4D-1EE1176B5731}" destId="{0A6B58E1-1A79-415E-AAE9-D0EC4B5EFB8C}" srcOrd="1" destOrd="0" presId="urn:microsoft.com/office/officeart/2005/8/layout/bProcess4"/>
    <dgm:cxn modelId="{D5015ECA-39F7-4CB4-95BF-2B2087EA56E1}" type="presParOf" srcId="{BA9D77D1-08B6-4B70-AE4D-1EE1176B5731}" destId="{DF4843B0-2C36-4538-A503-BE5BE4F9C0FE}" srcOrd="2" destOrd="0" presId="urn:microsoft.com/office/officeart/2005/8/layout/bProcess4"/>
    <dgm:cxn modelId="{4AF08FDD-2746-4D63-A650-384A872DD7A1}" type="presParOf" srcId="{DF4843B0-2C36-4538-A503-BE5BE4F9C0FE}" destId="{9809FCDE-E43E-452A-843D-E6AF6EDA0593}" srcOrd="0" destOrd="0" presId="urn:microsoft.com/office/officeart/2005/8/layout/bProcess4"/>
    <dgm:cxn modelId="{4CF858D0-7AED-4DDC-B5A2-26DB0B0A92EE}" type="presParOf" srcId="{DF4843B0-2C36-4538-A503-BE5BE4F9C0FE}" destId="{2A824460-FD55-4C03-961F-55DE843EBE62}" srcOrd="1" destOrd="0" presId="urn:microsoft.com/office/officeart/2005/8/layout/bProcess4"/>
    <dgm:cxn modelId="{AAA42B48-B119-4BB6-8AC0-552350BCA2BF}" type="presParOf" srcId="{BA9D77D1-08B6-4B70-AE4D-1EE1176B5731}" destId="{1D584B18-A393-4FD7-A3E5-7F54D3D838C7}" srcOrd="3" destOrd="0" presId="urn:microsoft.com/office/officeart/2005/8/layout/bProcess4"/>
    <dgm:cxn modelId="{FD6C08D2-CAB5-4E39-9871-A83AC2E6CC6A}" type="presParOf" srcId="{BA9D77D1-08B6-4B70-AE4D-1EE1176B5731}" destId="{95A60305-1211-40A6-BBBB-A71077F8EFC5}" srcOrd="4" destOrd="0" presId="urn:microsoft.com/office/officeart/2005/8/layout/bProcess4"/>
    <dgm:cxn modelId="{150785CE-7C9D-41F4-90E2-ECB8AEFD4DE8}" type="presParOf" srcId="{95A60305-1211-40A6-BBBB-A71077F8EFC5}" destId="{9319F125-EA03-4813-860D-C85D51C44517}" srcOrd="0" destOrd="0" presId="urn:microsoft.com/office/officeart/2005/8/layout/bProcess4"/>
    <dgm:cxn modelId="{1DDB68BC-B121-4CFE-9EA1-80EF883E6B73}" type="presParOf" srcId="{95A60305-1211-40A6-BBBB-A71077F8EFC5}" destId="{8D7411F4-C73E-40F7-A1F2-79E8F0D68891}" srcOrd="1" destOrd="0" presId="urn:microsoft.com/office/officeart/2005/8/layout/bProcess4"/>
    <dgm:cxn modelId="{350AFDA3-90B5-4EC9-AB90-2C629012E98B}" type="presParOf" srcId="{BA9D77D1-08B6-4B70-AE4D-1EE1176B5731}" destId="{F290AE9B-C349-4429-9B6D-DC56C1EC8DC5}" srcOrd="5" destOrd="0" presId="urn:microsoft.com/office/officeart/2005/8/layout/bProcess4"/>
    <dgm:cxn modelId="{AFC214B3-D75E-4FC7-AD08-012F18C90460}" type="presParOf" srcId="{BA9D77D1-08B6-4B70-AE4D-1EE1176B5731}" destId="{6E9B971D-8B33-4C4A-B121-2457CCE084F3}" srcOrd="6" destOrd="0" presId="urn:microsoft.com/office/officeart/2005/8/layout/bProcess4"/>
    <dgm:cxn modelId="{E4589D18-ED53-4786-8F1F-DA46FA526BF0}" type="presParOf" srcId="{6E9B971D-8B33-4C4A-B121-2457CCE084F3}" destId="{2423ABCC-A5B2-40AD-9A31-C51D8F5981FE}" srcOrd="0" destOrd="0" presId="urn:microsoft.com/office/officeart/2005/8/layout/bProcess4"/>
    <dgm:cxn modelId="{7BE77360-838C-4CEC-B57A-CFF81967460F}" type="presParOf" srcId="{6E9B971D-8B33-4C4A-B121-2457CCE084F3}" destId="{2321D097-44B5-4A81-87AB-EC279023A2DA}" srcOrd="1" destOrd="0" presId="urn:microsoft.com/office/officeart/2005/8/layout/bProcess4"/>
    <dgm:cxn modelId="{5F647104-87D3-4242-AAAE-B4184CEACA34}" type="presParOf" srcId="{BA9D77D1-08B6-4B70-AE4D-1EE1176B5731}" destId="{18AE90C7-E035-4F12-9F4F-3CA66793B06F}" srcOrd="7" destOrd="0" presId="urn:microsoft.com/office/officeart/2005/8/layout/bProcess4"/>
    <dgm:cxn modelId="{BF408143-EEFE-4941-AB2D-B2BE5C0F323C}" type="presParOf" srcId="{BA9D77D1-08B6-4B70-AE4D-1EE1176B5731}" destId="{3D23DE30-90B7-477A-9044-C4D08920D7C2}" srcOrd="8" destOrd="0" presId="urn:microsoft.com/office/officeart/2005/8/layout/bProcess4"/>
    <dgm:cxn modelId="{40F7DC3E-86EB-40A9-A6B6-C8171DD18024}" type="presParOf" srcId="{3D23DE30-90B7-477A-9044-C4D08920D7C2}" destId="{ABC72D23-5DE4-4075-815E-18B55845F399}" srcOrd="0" destOrd="0" presId="urn:microsoft.com/office/officeart/2005/8/layout/bProcess4"/>
    <dgm:cxn modelId="{585E5C07-EE78-40D3-A10F-5300FE4281DD}" type="presParOf" srcId="{3D23DE30-90B7-477A-9044-C4D08920D7C2}" destId="{52D37469-4C0F-4AE1-AC82-AC44A852E6EB}" srcOrd="1" destOrd="0" presId="urn:microsoft.com/office/officeart/2005/8/layout/bProcess4"/>
    <dgm:cxn modelId="{35DA0C78-DED7-4973-92E0-135BDDF350AF}" type="presParOf" srcId="{BA9D77D1-08B6-4B70-AE4D-1EE1176B5731}" destId="{50FF4F42-5929-4C2C-BD40-C7EF69A531FA}" srcOrd="9" destOrd="0" presId="urn:microsoft.com/office/officeart/2005/8/layout/bProcess4"/>
    <dgm:cxn modelId="{44B99849-4056-481C-99F0-8860EEBB86B5}" type="presParOf" srcId="{BA9D77D1-08B6-4B70-AE4D-1EE1176B5731}" destId="{644F59CB-5049-4F3E-847F-4906046F73C2}" srcOrd="10" destOrd="0" presId="urn:microsoft.com/office/officeart/2005/8/layout/bProcess4"/>
    <dgm:cxn modelId="{52CE897B-CE8A-4AAB-A5EA-1ED9F665D98C}" type="presParOf" srcId="{644F59CB-5049-4F3E-847F-4906046F73C2}" destId="{AE1B660E-9C6A-4BC9-9574-7A6D678037B2}" srcOrd="0" destOrd="0" presId="urn:microsoft.com/office/officeart/2005/8/layout/bProcess4"/>
    <dgm:cxn modelId="{B76D3CCC-B466-437E-A293-B22A631CEBE8}" type="presParOf" srcId="{644F59CB-5049-4F3E-847F-4906046F73C2}" destId="{3A7E1D0F-5077-4F30-886D-3C6FA9E1A009}" srcOrd="1" destOrd="0" presId="urn:microsoft.com/office/officeart/2005/8/layout/bProcess4"/>
    <dgm:cxn modelId="{C015110D-FD7A-4D54-9AC9-401DF9A4D249}" type="presParOf" srcId="{BA9D77D1-08B6-4B70-AE4D-1EE1176B5731}" destId="{422FD435-2A90-4EFC-9C47-F17DADD06796}" srcOrd="11" destOrd="0" presId="urn:microsoft.com/office/officeart/2005/8/layout/bProcess4"/>
    <dgm:cxn modelId="{5CDECC8C-D17A-4931-A41A-F5FFA38F2A4C}" type="presParOf" srcId="{BA9D77D1-08B6-4B70-AE4D-1EE1176B5731}" destId="{F8804285-029B-4E74-9287-12F36369A48F}" srcOrd="12" destOrd="0" presId="urn:microsoft.com/office/officeart/2005/8/layout/bProcess4"/>
    <dgm:cxn modelId="{77B84A9F-67DD-4F38-9485-2A2A2BC69B77}" type="presParOf" srcId="{F8804285-029B-4E74-9287-12F36369A48F}" destId="{9AADF64D-91A7-4CDF-8605-EB432471FD74}" srcOrd="0" destOrd="0" presId="urn:microsoft.com/office/officeart/2005/8/layout/bProcess4"/>
    <dgm:cxn modelId="{A275D9AF-E8D1-49FF-B84F-B23340F1D774}" type="presParOf" srcId="{F8804285-029B-4E74-9287-12F36369A48F}" destId="{8D819AFE-48A8-45D7-975E-F88F621D591A}" srcOrd="1" destOrd="0" presId="urn:microsoft.com/office/officeart/2005/8/layout/bProcess4"/>
    <dgm:cxn modelId="{FC8AA88C-1327-4E67-866F-FC13DE506736}" type="presParOf" srcId="{BA9D77D1-08B6-4B70-AE4D-1EE1176B5731}" destId="{8D3424CA-6634-4977-B6FB-7A540A8AB123}" srcOrd="13" destOrd="0" presId="urn:microsoft.com/office/officeart/2005/8/layout/bProcess4"/>
    <dgm:cxn modelId="{9BC701D2-D8E4-49B6-900A-73811040622A}" type="presParOf" srcId="{BA9D77D1-08B6-4B70-AE4D-1EE1176B5731}" destId="{889512EF-848C-4FF7-A460-85F4392CCAC1}" srcOrd="14" destOrd="0" presId="urn:microsoft.com/office/officeart/2005/8/layout/bProcess4"/>
    <dgm:cxn modelId="{E4CDACFE-BFD7-4161-AACC-5806061CA301}" type="presParOf" srcId="{889512EF-848C-4FF7-A460-85F4392CCAC1}" destId="{403B1FEB-B0BB-4034-B951-0B5F84E3E9BA}" srcOrd="0" destOrd="0" presId="urn:microsoft.com/office/officeart/2005/8/layout/bProcess4"/>
    <dgm:cxn modelId="{FCD7CCEC-A7D9-418F-A0A0-CE72643CB465}" type="presParOf" srcId="{889512EF-848C-4FF7-A460-85F4392CCAC1}" destId="{7E6F5759-6514-4CFB-B596-1F3E0C3CE819}" srcOrd="1" destOrd="0" presId="urn:microsoft.com/office/officeart/2005/8/layout/bProcess4"/>
    <dgm:cxn modelId="{9D8675EB-25E8-471D-A584-B15CB7AC5FF5}" type="presParOf" srcId="{BA9D77D1-08B6-4B70-AE4D-1EE1176B5731}" destId="{FBCBF05B-59A4-48BA-99E2-8117F71CF770}" srcOrd="15" destOrd="0" presId="urn:microsoft.com/office/officeart/2005/8/layout/bProcess4"/>
    <dgm:cxn modelId="{382361F8-6D3A-4D61-B12A-A7BD3A737228}" type="presParOf" srcId="{BA9D77D1-08B6-4B70-AE4D-1EE1176B5731}" destId="{711ECC08-45DD-45E0-9D65-369CDCCCA9F3}" srcOrd="16" destOrd="0" presId="urn:microsoft.com/office/officeart/2005/8/layout/bProcess4"/>
    <dgm:cxn modelId="{CECE3888-4E44-4CDB-9C04-FC4EA2B36720}" type="presParOf" srcId="{711ECC08-45DD-45E0-9D65-369CDCCCA9F3}" destId="{C47DFE31-DAB4-46B7-8FBE-B045563BD094}" srcOrd="0" destOrd="0" presId="urn:microsoft.com/office/officeart/2005/8/layout/bProcess4"/>
    <dgm:cxn modelId="{848A4DBD-3179-49C1-B69A-5CD0A8910965}" type="presParOf" srcId="{711ECC08-45DD-45E0-9D65-369CDCCCA9F3}" destId="{368AA211-2E6D-4686-9C03-0E5FEB7FC049}" srcOrd="1" destOrd="0" presId="urn:microsoft.com/office/officeart/2005/8/layout/bProcess4"/>
    <dgm:cxn modelId="{5BA2B3E9-AD70-4899-9DA0-602D6E24A6F1}" type="presParOf" srcId="{BA9D77D1-08B6-4B70-AE4D-1EE1176B5731}" destId="{1D813812-C54B-4998-8B14-D2F8B1691439}" srcOrd="17" destOrd="0" presId="urn:microsoft.com/office/officeart/2005/8/layout/bProcess4"/>
    <dgm:cxn modelId="{20088F4C-C14A-4656-B5F4-FC40019DCAC8}" type="presParOf" srcId="{BA9D77D1-08B6-4B70-AE4D-1EE1176B5731}" destId="{9479C487-5F08-4DDB-A3ED-4F2281EE0F21}" srcOrd="18" destOrd="0" presId="urn:microsoft.com/office/officeart/2005/8/layout/bProcess4"/>
    <dgm:cxn modelId="{B74776A5-CD43-43F2-B8D7-18557B39C4C8}" type="presParOf" srcId="{9479C487-5F08-4DDB-A3ED-4F2281EE0F21}" destId="{B0C2630A-555F-48BD-B3A4-F57A33743881}" srcOrd="0" destOrd="0" presId="urn:microsoft.com/office/officeart/2005/8/layout/bProcess4"/>
    <dgm:cxn modelId="{763247DE-F0BD-460E-98B0-366003653CD0}" type="presParOf" srcId="{9479C487-5F08-4DDB-A3ED-4F2281EE0F21}" destId="{885D396C-F8B6-47DE-8D9D-7B7E7D5673B8}" srcOrd="1" destOrd="0" presId="urn:microsoft.com/office/officeart/2005/8/layout/bProcess4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13BB8C-0446-479F-B094-FBB5A589C644}" type="doc">
      <dgm:prSet loTypeId="urn:microsoft.com/office/officeart/2005/8/layout/vList5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1AE4204-C661-4E82-9C47-3CE3B53909C0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Английское слово «</a:t>
          </a:r>
          <a:r>
            <a:rPr lang="ru-RU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Quest</a:t>
          </a: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910D45-7EA8-4646-8695-FA116A0735DF}" type="parTrans" cxnId="{DCC30F63-F6D2-484D-9C23-213F916C3FCB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5CCCF3-0013-4CA1-9A31-4FA5EA5D976F}" type="sibTrans" cxnId="{DCC30F63-F6D2-484D-9C23-213F916C3FCB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25F60A-F478-484C-860D-7F54CCC5DA03}">
      <dgm:prSet/>
      <dgm:spPr/>
      <dgm:t>
        <a:bodyPr/>
        <a:lstStyle/>
        <a:p>
          <a:r>
            <a:rPr lang="ru-RU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Квест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AB6E78-B285-421F-AE7E-415EAA7B04D1}" type="parTrans" cxnId="{C07E492B-F0F2-4430-80A8-8CE5E7876092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D74E57-50C6-42BE-A2AF-757F345EEB14}" type="sibTrans" cxnId="{C07E492B-F0F2-4430-80A8-8CE5E7876092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9D0F5E-1C24-4D78-B72E-2DE18472E0C2}">
      <dgm:prSet/>
      <dgm:spPr/>
      <dgm:t>
        <a:bodyPr/>
        <a:lstStyle/>
        <a:p>
          <a:r>
            <a:rPr lang="ru-RU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Квест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65C314-2276-4378-8C8C-BE75D0E49211}" type="parTrans" cxnId="{798561B3-9683-4138-812C-47F319F15332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2F9A25-4249-4FC0-9490-8A6513941FDD}" type="sibTrans" cxnId="{798561B3-9683-4138-812C-47F319F15332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5FD10D-1A35-4C60-8FFE-4AAECD73F710}">
      <dgm:prSet/>
      <dgm:spPr/>
      <dgm:t>
        <a:bodyPr/>
        <a:lstStyle/>
        <a:p>
          <a:r>
            <a:rPr lang="ru-RU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Квест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2D4D2A-875E-4DE6-B475-06AE2D6FB6E1}" type="parTrans" cxnId="{AA6957A9-92EE-4BC5-A48B-5E3899EC1CD5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09DBE4-8869-4A3A-9F95-950E0BBCE6C3}" type="sibTrans" cxnId="{AA6957A9-92EE-4BC5-A48B-5E3899EC1CD5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C79D64-4271-4AC4-9C1E-0A2A86148D10}">
      <dgm:prSet/>
      <dgm:spPr/>
      <dgm:t>
        <a:bodyPr/>
        <a:lstStyle/>
        <a:p>
          <a:r>
            <a:rPr lang="ru-RU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Квест</a:t>
          </a: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b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педагогике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252C10-348E-4F10-944C-CBC59F8F907E}" type="parTrans" cxnId="{CC85DD4F-A90E-40BC-8648-286EC34CDD32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E7FCCD-6F4E-49B8-B774-86D48FB83E6A}" type="sibTrans" cxnId="{CC85DD4F-A90E-40BC-8648-286EC34CDD32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969029-15ED-44CD-94E9-1EE4482E274E}">
      <dgm:prSet phldrT="[Текст]" custT="1"/>
      <dgm:spPr/>
      <dgm:t>
        <a:bodyPr/>
        <a:lstStyle/>
        <a:p>
          <a:r>
            <a:rPr lang="ru-RU" sz="1400" b="0" dirty="0" smtClean="0">
              <a:effectLst/>
            </a:rPr>
            <a:t>означает «вызов, поиск, приключение» – от латинского слова «</a:t>
          </a:r>
          <a:r>
            <a:rPr lang="ru-RU" sz="1400" b="0" dirty="0" err="1" smtClean="0">
              <a:effectLst/>
            </a:rPr>
            <a:t>quaero</a:t>
          </a:r>
          <a:r>
            <a:rPr lang="ru-RU" sz="1400" b="0" dirty="0" smtClean="0">
              <a:effectLst/>
            </a:rPr>
            <a:t>» – ищу, веду следствие. В Древнем Риме – это служитель, а в Италии – полицейский чин</a:t>
          </a:r>
          <a:endParaRPr lang="ru-RU" sz="1400" b="0" dirty="0">
            <a:effectLst/>
          </a:endParaRPr>
        </a:p>
      </dgm:t>
    </dgm:pt>
    <dgm:pt modelId="{2F84282A-B780-4955-B0B0-5BC1DFC932DD}" type="parTrans" cxnId="{4D184CA8-265E-46F6-AF46-2FFA3877F9D8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AA1F14-214C-40C3-88AC-2EA3EA7DF5C9}" type="sibTrans" cxnId="{4D184CA8-265E-46F6-AF46-2FFA3877F9D8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FB2A7-2E20-43FC-A5F3-396A14E59A04}">
      <dgm:prSet custT="1"/>
      <dgm:spPr/>
      <dgm:t>
        <a:bodyPr/>
        <a:lstStyle/>
        <a:p>
          <a:r>
            <a:rPr lang="ru-RU" sz="1400" b="0" dirty="0" smtClean="0">
              <a:effectLst/>
            </a:rPr>
            <a:t>компьютерная игра, в которой герой продвигается по сюжету и взаимодействует с игровым миром. Он применяет предмет, общается </a:t>
          </a:r>
          <a:br>
            <a:rPr lang="ru-RU" sz="1400" b="0" dirty="0" smtClean="0">
              <a:effectLst/>
            </a:rPr>
          </a:br>
          <a:r>
            <a:rPr lang="ru-RU" sz="1400" b="0" dirty="0" smtClean="0">
              <a:effectLst/>
            </a:rPr>
            <a:t>с другими персонажами и решает логические задачи</a:t>
          </a:r>
          <a:endParaRPr lang="ru-RU" sz="1400" b="0" dirty="0">
            <a:effectLst/>
          </a:endParaRPr>
        </a:p>
      </dgm:t>
    </dgm:pt>
    <dgm:pt modelId="{CC5CAE13-6F98-4681-BD9B-94B064A86D36}" type="parTrans" cxnId="{F30DE56C-6E38-454E-8629-8F550F3999A3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6AD0E2-27DF-4C6D-BC47-F50586EEEF7B}" type="sibTrans" cxnId="{F30DE56C-6E38-454E-8629-8F550F3999A3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7F4EC8-208D-476E-8C9D-1A9517DB6436}">
      <dgm:prSet custT="1"/>
      <dgm:spPr/>
      <dgm:t>
        <a:bodyPr/>
        <a:lstStyle/>
        <a:p>
          <a:r>
            <a:rPr lang="ru-RU" sz="1400" b="0" dirty="0" smtClean="0">
              <a:effectLst/>
            </a:rPr>
            <a:t>задание в настольной ролевой игре, которое мастер дает команде персонажей</a:t>
          </a:r>
          <a:endParaRPr lang="ru-RU" sz="1400" b="0" dirty="0">
            <a:effectLst/>
          </a:endParaRPr>
        </a:p>
      </dgm:t>
    </dgm:pt>
    <dgm:pt modelId="{249C6305-4BA5-4715-8138-2A5F4E5B63DD}" type="parTrans" cxnId="{16A673E9-5DE9-40EB-B4AA-A6A1436DB787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5D00A5-63B8-4AA8-8481-C1EF2F9CD7CB}" type="sibTrans" cxnId="{16A673E9-5DE9-40EB-B4AA-A6A1436DB787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363918-7E4A-4302-BDBC-72B3F5EC6155}">
      <dgm:prSet custT="1"/>
      <dgm:spPr/>
      <dgm:t>
        <a:bodyPr/>
        <a:lstStyle/>
        <a:p>
          <a:r>
            <a:rPr lang="ru-RU" sz="1400" b="0" dirty="0" smtClean="0">
              <a:effectLst/>
            </a:rPr>
            <a:t>интеллектуально-экстремальный вид игр на улицах города и за его пределами.</a:t>
          </a:r>
          <a:endParaRPr lang="ru-RU" sz="1400" b="0" dirty="0">
            <a:effectLst/>
          </a:endParaRPr>
        </a:p>
      </dgm:t>
    </dgm:pt>
    <dgm:pt modelId="{6EE76443-6CF6-4A00-BE01-E18B4E77F7F7}" type="parTrans" cxnId="{EA4950C5-3FA2-4D63-B974-C3505347B78B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8B4F4-8129-43F8-9998-61DDC394E204}" type="sibTrans" cxnId="{EA4950C5-3FA2-4D63-B974-C3505347B78B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2145E5-A350-4B3B-BFBE-32B708D0725F}">
      <dgm:prSet custT="1"/>
      <dgm:spPr/>
      <dgm:t>
        <a:bodyPr/>
        <a:lstStyle/>
        <a:p>
          <a:r>
            <a:rPr lang="ru-RU" sz="1400" b="0" dirty="0" smtClean="0">
              <a:effectLst/>
            </a:rPr>
            <a:t>современная образовательная технология, когда учитель организует </a:t>
          </a:r>
          <a:br>
            <a:rPr lang="ru-RU" sz="1400" b="0" dirty="0" smtClean="0">
              <a:effectLst/>
            </a:rPr>
          </a:br>
          <a:r>
            <a:rPr lang="ru-RU" sz="1400" b="0" dirty="0" smtClean="0">
              <a:effectLst/>
            </a:rPr>
            <a:t>для учеников целенаправленную поисковую деятельность, чтобы они выполнили учебное задание </a:t>
          </a:r>
          <a:endParaRPr lang="ru-RU" sz="1400" b="0" dirty="0">
            <a:effectLst/>
          </a:endParaRPr>
        </a:p>
      </dgm:t>
    </dgm:pt>
    <dgm:pt modelId="{5D2A8090-627E-42D4-926F-D3702D8F7997}" type="parTrans" cxnId="{6D93ECBA-7A6F-4AE7-9E51-F35048BB981F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36EAF8-AE79-425C-9806-7DED9B7421E1}" type="sibTrans" cxnId="{6D93ECBA-7A6F-4AE7-9E51-F35048BB981F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E11C17-2792-4C5E-881D-25B2DFD56C52}" type="pres">
      <dgm:prSet presAssocID="{8213BB8C-0446-479F-B094-FBB5A589C64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DA1CC6-DCE1-42BC-AAE8-E94CE89E9C76}" type="pres">
      <dgm:prSet presAssocID="{F1AE4204-C661-4E82-9C47-3CE3B53909C0}" presName="linNode" presStyleCnt="0"/>
      <dgm:spPr/>
      <dgm:t>
        <a:bodyPr/>
        <a:lstStyle/>
        <a:p>
          <a:endParaRPr lang="ru-RU"/>
        </a:p>
      </dgm:t>
    </dgm:pt>
    <dgm:pt modelId="{35B9EB30-4EBE-40A2-A7A1-33C90C2801BC}" type="pres">
      <dgm:prSet presAssocID="{F1AE4204-C661-4E82-9C47-3CE3B53909C0}" presName="parentText" presStyleLbl="node1" presStyleIdx="0" presStyleCnt="5" custScaleX="614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E126D5-F20F-4ACC-9638-247E44099344}" type="pres">
      <dgm:prSet presAssocID="{F1AE4204-C661-4E82-9C47-3CE3B53909C0}" presName="descendantText" presStyleLbl="alignAccFollowNode1" presStyleIdx="0" presStyleCnt="5" custScaleX="123840" custScaleY="96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69D537-3295-4BE0-8276-178D108F168C}" type="pres">
      <dgm:prSet presAssocID="{D05CCCF3-0013-4CA1-9A31-4FA5EA5D976F}" presName="sp" presStyleCnt="0"/>
      <dgm:spPr/>
      <dgm:t>
        <a:bodyPr/>
        <a:lstStyle/>
        <a:p>
          <a:endParaRPr lang="ru-RU"/>
        </a:p>
      </dgm:t>
    </dgm:pt>
    <dgm:pt modelId="{53080805-9845-4722-A6E4-290B056DF64C}" type="pres">
      <dgm:prSet presAssocID="{D725F60A-F478-484C-860D-7F54CCC5DA03}" presName="linNode" presStyleCnt="0"/>
      <dgm:spPr/>
      <dgm:t>
        <a:bodyPr/>
        <a:lstStyle/>
        <a:p>
          <a:endParaRPr lang="ru-RU"/>
        </a:p>
      </dgm:t>
    </dgm:pt>
    <dgm:pt modelId="{82668C48-3170-4BA4-BF3D-8ACD383E6BF0}" type="pres">
      <dgm:prSet presAssocID="{D725F60A-F478-484C-860D-7F54CCC5DA03}" presName="parentText" presStyleLbl="node1" presStyleIdx="1" presStyleCnt="5" custScaleX="614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186965-984E-49CF-8211-2DDE3A7F9556}" type="pres">
      <dgm:prSet presAssocID="{D725F60A-F478-484C-860D-7F54CCC5DA03}" presName="descendantText" presStyleLbl="alignAccFollowNode1" presStyleIdx="1" presStyleCnt="5" custScaleX="123840" custScaleY="120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0462C7-C1F2-4F8A-A45F-3863064663E7}" type="pres">
      <dgm:prSet presAssocID="{44D74E57-50C6-42BE-A2AF-757F345EEB14}" presName="sp" presStyleCnt="0"/>
      <dgm:spPr/>
      <dgm:t>
        <a:bodyPr/>
        <a:lstStyle/>
        <a:p>
          <a:endParaRPr lang="ru-RU"/>
        </a:p>
      </dgm:t>
    </dgm:pt>
    <dgm:pt modelId="{4BACD955-2502-4007-926E-E927F58539F2}" type="pres">
      <dgm:prSet presAssocID="{BE9D0F5E-1C24-4D78-B72E-2DE18472E0C2}" presName="linNode" presStyleCnt="0"/>
      <dgm:spPr/>
      <dgm:t>
        <a:bodyPr/>
        <a:lstStyle/>
        <a:p>
          <a:endParaRPr lang="ru-RU"/>
        </a:p>
      </dgm:t>
    </dgm:pt>
    <dgm:pt modelId="{8D1B4DEA-F162-458B-9CA5-C3ABD2A0DF9C}" type="pres">
      <dgm:prSet presAssocID="{BE9D0F5E-1C24-4D78-B72E-2DE18472E0C2}" presName="parentText" presStyleLbl="node1" presStyleIdx="2" presStyleCnt="5" custScaleX="614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B96776-4FAC-4F56-A433-CACF05A8EF14}" type="pres">
      <dgm:prSet presAssocID="{BE9D0F5E-1C24-4D78-B72E-2DE18472E0C2}" presName="descendantText" presStyleLbl="alignAccFollowNode1" presStyleIdx="2" presStyleCnt="5" custScaleX="123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F8562A-C714-4972-8A90-B81A58A81E5C}" type="pres">
      <dgm:prSet presAssocID="{532F9A25-4249-4FC0-9490-8A6513941FDD}" presName="sp" presStyleCnt="0"/>
      <dgm:spPr/>
      <dgm:t>
        <a:bodyPr/>
        <a:lstStyle/>
        <a:p>
          <a:endParaRPr lang="ru-RU"/>
        </a:p>
      </dgm:t>
    </dgm:pt>
    <dgm:pt modelId="{5FEBB285-59B3-411C-A6D8-2789FBF3A93E}" type="pres">
      <dgm:prSet presAssocID="{0C5FD10D-1A35-4C60-8FFE-4AAECD73F710}" presName="linNode" presStyleCnt="0"/>
      <dgm:spPr/>
      <dgm:t>
        <a:bodyPr/>
        <a:lstStyle/>
        <a:p>
          <a:endParaRPr lang="ru-RU"/>
        </a:p>
      </dgm:t>
    </dgm:pt>
    <dgm:pt modelId="{8CF9CC7B-F43D-4BB0-9420-8FDEAD20058A}" type="pres">
      <dgm:prSet presAssocID="{0C5FD10D-1A35-4C60-8FFE-4AAECD73F710}" presName="parentText" presStyleLbl="node1" presStyleIdx="3" presStyleCnt="5" custScaleX="614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06E110-B1D4-49E1-BA3E-9A16D5E6236F}" type="pres">
      <dgm:prSet presAssocID="{0C5FD10D-1A35-4C60-8FFE-4AAECD73F710}" presName="descendantText" presStyleLbl="alignAccFollowNode1" presStyleIdx="3" presStyleCnt="5" custScaleX="123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2D0B5A-B155-4429-89A0-F8D7FB8CD768}" type="pres">
      <dgm:prSet presAssocID="{3909DBE4-8869-4A3A-9F95-950E0BBCE6C3}" presName="sp" presStyleCnt="0"/>
      <dgm:spPr/>
      <dgm:t>
        <a:bodyPr/>
        <a:lstStyle/>
        <a:p>
          <a:endParaRPr lang="ru-RU"/>
        </a:p>
      </dgm:t>
    </dgm:pt>
    <dgm:pt modelId="{D47B4D43-5E9F-48A2-9FCC-ADE0183EF132}" type="pres">
      <dgm:prSet presAssocID="{85C79D64-4271-4AC4-9C1E-0A2A86148D10}" presName="linNode" presStyleCnt="0"/>
      <dgm:spPr/>
      <dgm:t>
        <a:bodyPr/>
        <a:lstStyle/>
        <a:p>
          <a:endParaRPr lang="ru-RU"/>
        </a:p>
      </dgm:t>
    </dgm:pt>
    <dgm:pt modelId="{564DF406-B1E9-413E-A349-8B2C83C96A25}" type="pres">
      <dgm:prSet presAssocID="{85C79D64-4271-4AC4-9C1E-0A2A86148D10}" presName="parentText" presStyleLbl="node1" presStyleIdx="4" presStyleCnt="5" custScaleX="614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D5070A-42C9-4093-B520-863179CF3F91}" type="pres">
      <dgm:prSet presAssocID="{85C79D64-4271-4AC4-9C1E-0A2A86148D10}" presName="descendantText" presStyleLbl="alignAccFollowNode1" presStyleIdx="4" presStyleCnt="5" custScaleX="123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05CAB9-8B3A-4022-BECC-317AF918872F}" type="presOf" srcId="{85C79D64-4271-4AC4-9C1E-0A2A86148D10}" destId="{564DF406-B1E9-413E-A349-8B2C83C96A25}" srcOrd="0" destOrd="0" presId="urn:microsoft.com/office/officeart/2005/8/layout/vList5"/>
    <dgm:cxn modelId="{AAEB6BD3-454D-4566-9566-5C9B7A02662E}" type="presOf" srcId="{D22145E5-A350-4B3B-BFBE-32B708D0725F}" destId="{ABD5070A-42C9-4093-B520-863179CF3F91}" srcOrd="0" destOrd="0" presId="urn:microsoft.com/office/officeart/2005/8/layout/vList5"/>
    <dgm:cxn modelId="{B99EB0CF-F04D-4983-9D7B-639030055D8C}" type="presOf" srcId="{9B969029-15ED-44CD-94E9-1EE4482E274E}" destId="{18E126D5-F20F-4ACC-9638-247E44099344}" srcOrd="0" destOrd="0" presId="urn:microsoft.com/office/officeart/2005/8/layout/vList5"/>
    <dgm:cxn modelId="{379FFB51-229B-41AE-BED5-1EB1CF716440}" type="presOf" srcId="{357F4EC8-208D-476E-8C9D-1A9517DB6436}" destId="{09B96776-4FAC-4F56-A433-CACF05A8EF14}" srcOrd="0" destOrd="0" presId="urn:microsoft.com/office/officeart/2005/8/layout/vList5"/>
    <dgm:cxn modelId="{16A673E9-5DE9-40EB-B4AA-A6A1436DB787}" srcId="{BE9D0F5E-1C24-4D78-B72E-2DE18472E0C2}" destId="{357F4EC8-208D-476E-8C9D-1A9517DB6436}" srcOrd="0" destOrd="0" parTransId="{249C6305-4BA5-4715-8138-2A5F4E5B63DD}" sibTransId="{365D00A5-63B8-4AA8-8481-C1EF2F9CD7CB}"/>
    <dgm:cxn modelId="{D8D22BD5-CC88-4C13-9893-53EB68AF68BE}" type="presOf" srcId="{BE9D0F5E-1C24-4D78-B72E-2DE18472E0C2}" destId="{8D1B4DEA-F162-458B-9CA5-C3ABD2A0DF9C}" srcOrd="0" destOrd="0" presId="urn:microsoft.com/office/officeart/2005/8/layout/vList5"/>
    <dgm:cxn modelId="{4D184CA8-265E-46F6-AF46-2FFA3877F9D8}" srcId="{F1AE4204-C661-4E82-9C47-3CE3B53909C0}" destId="{9B969029-15ED-44CD-94E9-1EE4482E274E}" srcOrd="0" destOrd="0" parTransId="{2F84282A-B780-4955-B0B0-5BC1DFC932DD}" sibTransId="{85AA1F14-214C-40C3-88AC-2EA3EA7DF5C9}"/>
    <dgm:cxn modelId="{6E6F13FF-7F9E-41DC-BBCB-7F25101BCAF4}" type="presOf" srcId="{D725F60A-F478-484C-860D-7F54CCC5DA03}" destId="{82668C48-3170-4BA4-BF3D-8ACD383E6BF0}" srcOrd="0" destOrd="0" presId="urn:microsoft.com/office/officeart/2005/8/layout/vList5"/>
    <dgm:cxn modelId="{6D93ECBA-7A6F-4AE7-9E51-F35048BB981F}" srcId="{85C79D64-4271-4AC4-9C1E-0A2A86148D10}" destId="{D22145E5-A350-4B3B-BFBE-32B708D0725F}" srcOrd="0" destOrd="0" parTransId="{5D2A8090-627E-42D4-926F-D3702D8F7997}" sibTransId="{0136EAF8-AE79-425C-9806-7DED9B7421E1}"/>
    <dgm:cxn modelId="{236255C5-EB0D-48E0-8CE9-D775F8F18FC7}" type="presOf" srcId="{0C5FD10D-1A35-4C60-8FFE-4AAECD73F710}" destId="{8CF9CC7B-F43D-4BB0-9420-8FDEAD20058A}" srcOrd="0" destOrd="0" presId="urn:microsoft.com/office/officeart/2005/8/layout/vList5"/>
    <dgm:cxn modelId="{F401A0DA-D1F3-401C-A7B8-7E4FC86E99A4}" type="presOf" srcId="{F1AE4204-C661-4E82-9C47-3CE3B53909C0}" destId="{35B9EB30-4EBE-40A2-A7A1-33C90C2801BC}" srcOrd="0" destOrd="0" presId="urn:microsoft.com/office/officeart/2005/8/layout/vList5"/>
    <dgm:cxn modelId="{BB5ACFDE-5D72-4986-A259-033475BE01CC}" type="presOf" srcId="{723FB2A7-2E20-43FC-A5F3-396A14E59A04}" destId="{C8186965-984E-49CF-8211-2DDE3A7F9556}" srcOrd="0" destOrd="0" presId="urn:microsoft.com/office/officeart/2005/8/layout/vList5"/>
    <dgm:cxn modelId="{AA6957A9-92EE-4BC5-A48B-5E3899EC1CD5}" srcId="{8213BB8C-0446-479F-B094-FBB5A589C644}" destId="{0C5FD10D-1A35-4C60-8FFE-4AAECD73F710}" srcOrd="3" destOrd="0" parTransId="{A92D4D2A-875E-4DE6-B475-06AE2D6FB6E1}" sibTransId="{3909DBE4-8869-4A3A-9F95-950E0BBCE6C3}"/>
    <dgm:cxn modelId="{5F032286-3F2B-4D9F-8660-A733EC8B7437}" type="presOf" srcId="{8213BB8C-0446-479F-B094-FBB5A589C644}" destId="{45E11C17-2792-4C5E-881D-25B2DFD56C52}" srcOrd="0" destOrd="0" presId="urn:microsoft.com/office/officeart/2005/8/layout/vList5"/>
    <dgm:cxn modelId="{CC85DD4F-A90E-40BC-8648-286EC34CDD32}" srcId="{8213BB8C-0446-479F-B094-FBB5A589C644}" destId="{85C79D64-4271-4AC4-9C1E-0A2A86148D10}" srcOrd="4" destOrd="0" parTransId="{DA252C10-348E-4F10-944C-CBC59F8F907E}" sibTransId="{6FE7FCCD-6F4E-49B8-B774-86D48FB83E6A}"/>
    <dgm:cxn modelId="{96EBA991-FCD1-4169-887F-56D029E8EB59}" type="presOf" srcId="{49363918-7E4A-4302-BDBC-72B3F5EC6155}" destId="{DD06E110-B1D4-49E1-BA3E-9A16D5E6236F}" srcOrd="0" destOrd="0" presId="urn:microsoft.com/office/officeart/2005/8/layout/vList5"/>
    <dgm:cxn modelId="{F30DE56C-6E38-454E-8629-8F550F3999A3}" srcId="{D725F60A-F478-484C-860D-7F54CCC5DA03}" destId="{723FB2A7-2E20-43FC-A5F3-396A14E59A04}" srcOrd="0" destOrd="0" parTransId="{CC5CAE13-6F98-4681-BD9B-94B064A86D36}" sibTransId="{186AD0E2-27DF-4C6D-BC47-F50586EEEF7B}"/>
    <dgm:cxn modelId="{C07E492B-F0F2-4430-80A8-8CE5E7876092}" srcId="{8213BB8C-0446-479F-B094-FBB5A589C644}" destId="{D725F60A-F478-484C-860D-7F54CCC5DA03}" srcOrd="1" destOrd="0" parTransId="{8FAB6E78-B285-421F-AE7E-415EAA7B04D1}" sibTransId="{44D74E57-50C6-42BE-A2AF-757F345EEB14}"/>
    <dgm:cxn modelId="{EA4950C5-3FA2-4D63-B974-C3505347B78B}" srcId="{0C5FD10D-1A35-4C60-8FFE-4AAECD73F710}" destId="{49363918-7E4A-4302-BDBC-72B3F5EC6155}" srcOrd="0" destOrd="0" parTransId="{6EE76443-6CF6-4A00-BE01-E18B4E77F7F7}" sibTransId="{8288B4F4-8129-43F8-9998-61DDC394E204}"/>
    <dgm:cxn modelId="{798561B3-9683-4138-812C-47F319F15332}" srcId="{8213BB8C-0446-479F-B094-FBB5A589C644}" destId="{BE9D0F5E-1C24-4D78-B72E-2DE18472E0C2}" srcOrd="2" destOrd="0" parTransId="{3065C314-2276-4378-8C8C-BE75D0E49211}" sibTransId="{532F9A25-4249-4FC0-9490-8A6513941FDD}"/>
    <dgm:cxn modelId="{DCC30F63-F6D2-484D-9C23-213F916C3FCB}" srcId="{8213BB8C-0446-479F-B094-FBB5A589C644}" destId="{F1AE4204-C661-4E82-9C47-3CE3B53909C0}" srcOrd="0" destOrd="0" parTransId="{11910D45-7EA8-4646-8695-FA116A0735DF}" sibTransId="{D05CCCF3-0013-4CA1-9A31-4FA5EA5D976F}"/>
    <dgm:cxn modelId="{0735F9FB-4197-44BB-98D9-333D8D163EE5}" type="presParOf" srcId="{45E11C17-2792-4C5E-881D-25B2DFD56C52}" destId="{3EDA1CC6-DCE1-42BC-AAE8-E94CE89E9C76}" srcOrd="0" destOrd="0" presId="urn:microsoft.com/office/officeart/2005/8/layout/vList5"/>
    <dgm:cxn modelId="{C8A156F0-5760-4F37-BED6-ABE16A4C7E6C}" type="presParOf" srcId="{3EDA1CC6-DCE1-42BC-AAE8-E94CE89E9C76}" destId="{35B9EB30-4EBE-40A2-A7A1-33C90C2801BC}" srcOrd="0" destOrd="0" presId="urn:microsoft.com/office/officeart/2005/8/layout/vList5"/>
    <dgm:cxn modelId="{99F9FA72-B7D1-4BCF-864B-F037BB2029C0}" type="presParOf" srcId="{3EDA1CC6-DCE1-42BC-AAE8-E94CE89E9C76}" destId="{18E126D5-F20F-4ACC-9638-247E44099344}" srcOrd="1" destOrd="0" presId="urn:microsoft.com/office/officeart/2005/8/layout/vList5"/>
    <dgm:cxn modelId="{C73ACDB4-1265-4022-8F3D-51D47934672D}" type="presParOf" srcId="{45E11C17-2792-4C5E-881D-25B2DFD56C52}" destId="{B969D537-3295-4BE0-8276-178D108F168C}" srcOrd="1" destOrd="0" presId="urn:microsoft.com/office/officeart/2005/8/layout/vList5"/>
    <dgm:cxn modelId="{3183073E-44D0-485D-AE48-236C040CA2B6}" type="presParOf" srcId="{45E11C17-2792-4C5E-881D-25B2DFD56C52}" destId="{53080805-9845-4722-A6E4-290B056DF64C}" srcOrd="2" destOrd="0" presId="urn:microsoft.com/office/officeart/2005/8/layout/vList5"/>
    <dgm:cxn modelId="{EC7D4A3B-6B85-4417-87FB-4E31DC226F3C}" type="presParOf" srcId="{53080805-9845-4722-A6E4-290B056DF64C}" destId="{82668C48-3170-4BA4-BF3D-8ACD383E6BF0}" srcOrd="0" destOrd="0" presId="urn:microsoft.com/office/officeart/2005/8/layout/vList5"/>
    <dgm:cxn modelId="{95242C91-6F49-46DF-962C-4E7BEA7610D8}" type="presParOf" srcId="{53080805-9845-4722-A6E4-290B056DF64C}" destId="{C8186965-984E-49CF-8211-2DDE3A7F9556}" srcOrd="1" destOrd="0" presId="urn:microsoft.com/office/officeart/2005/8/layout/vList5"/>
    <dgm:cxn modelId="{ED269824-6564-4A42-9163-F6FA796A33F6}" type="presParOf" srcId="{45E11C17-2792-4C5E-881D-25B2DFD56C52}" destId="{A20462C7-C1F2-4F8A-A45F-3863064663E7}" srcOrd="3" destOrd="0" presId="urn:microsoft.com/office/officeart/2005/8/layout/vList5"/>
    <dgm:cxn modelId="{702DF78D-BEA1-498C-929A-DAC0117C8A09}" type="presParOf" srcId="{45E11C17-2792-4C5E-881D-25B2DFD56C52}" destId="{4BACD955-2502-4007-926E-E927F58539F2}" srcOrd="4" destOrd="0" presId="urn:microsoft.com/office/officeart/2005/8/layout/vList5"/>
    <dgm:cxn modelId="{BEAA24C0-C56F-4CF7-89AC-799171800BD0}" type="presParOf" srcId="{4BACD955-2502-4007-926E-E927F58539F2}" destId="{8D1B4DEA-F162-458B-9CA5-C3ABD2A0DF9C}" srcOrd="0" destOrd="0" presId="urn:microsoft.com/office/officeart/2005/8/layout/vList5"/>
    <dgm:cxn modelId="{A729C88D-C405-4912-8A23-80741EF4B7D7}" type="presParOf" srcId="{4BACD955-2502-4007-926E-E927F58539F2}" destId="{09B96776-4FAC-4F56-A433-CACF05A8EF14}" srcOrd="1" destOrd="0" presId="urn:microsoft.com/office/officeart/2005/8/layout/vList5"/>
    <dgm:cxn modelId="{5670F248-A44D-4424-B986-E1E4A2486F0B}" type="presParOf" srcId="{45E11C17-2792-4C5E-881D-25B2DFD56C52}" destId="{C0F8562A-C714-4972-8A90-B81A58A81E5C}" srcOrd="5" destOrd="0" presId="urn:microsoft.com/office/officeart/2005/8/layout/vList5"/>
    <dgm:cxn modelId="{C9698AA5-F97B-427A-8C9B-C5DC567FD4AC}" type="presParOf" srcId="{45E11C17-2792-4C5E-881D-25B2DFD56C52}" destId="{5FEBB285-59B3-411C-A6D8-2789FBF3A93E}" srcOrd="6" destOrd="0" presId="urn:microsoft.com/office/officeart/2005/8/layout/vList5"/>
    <dgm:cxn modelId="{0F4CDFE9-F814-4D30-B893-61596B51F109}" type="presParOf" srcId="{5FEBB285-59B3-411C-A6D8-2789FBF3A93E}" destId="{8CF9CC7B-F43D-4BB0-9420-8FDEAD20058A}" srcOrd="0" destOrd="0" presId="urn:microsoft.com/office/officeart/2005/8/layout/vList5"/>
    <dgm:cxn modelId="{9232DD91-44AE-47A3-B56E-108ABB9ADCBE}" type="presParOf" srcId="{5FEBB285-59B3-411C-A6D8-2789FBF3A93E}" destId="{DD06E110-B1D4-49E1-BA3E-9A16D5E6236F}" srcOrd="1" destOrd="0" presId="urn:microsoft.com/office/officeart/2005/8/layout/vList5"/>
    <dgm:cxn modelId="{098EBE84-B454-4CB7-8933-D2CB73D699F4}" type="presParOf" srcId="{45E11C17-2792-4C5E-881D-25B2DFD56C52}" destId="{E82D0B5A-B155-4429-89A0-F8D7FB8CD768}" srcOrd="7" destOrd="0" presId="urn:microsoft.com/office/officeart/2005/8/layout/vList5"/>
    <dgm:cxn modelId="{EDDB7258-85C2-4397-BF9B-A28840F5ADE5}" type="presParOf" srcId="{45E11C17-2792-4C5E-881D-25B2DFD56C52}" destId="{D47B4D43-5E9F-48A2-9FCC-ADE0183EF132}" srcOrd="8" destOrd="0" presId="urn:microsoft.com/office/officeart/2005/8/layout/vList5"/>
    <dgm:cxn modelId="{5CEA8C61-9EB2-443F-A43B-F420F03AB913}" type="presParOf" srcId="{D47B4D43-5E9F-48A2-9FCC-ADE0183EF132}" destId="{564DF406-B1E9-413E-A349-8B2C83C96A25}" srcOrd="0" destOrd="0" presId="urn:microsoft.com/office/officeart/2005/8/layout/vList5"/>
    <dgm:cxn modelId="{E412C4D9-A8A6-467C-A0CC-163C7C0ED0EA}" type="presParOf" srcId="{D47B4D43-5E9F-48A2-9FCC-ADE0183EF132}" destId="{ABD5070A-42C9-4093-B520-863179CF3F9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16676E-58A3-4F5E-B501-5B72F184E2E0}" type="doc">
      <dgm:prSet loTypeId="urn:microsoft.com/office/officeart/2005/8/layout/venn1" loCatId="relationship" qsTypeId="urn:microsoft.com/office/officeart/2005/8/quickstyle/simple5" qsCatId="simple" csTypeId="urn:microsoft.com/office/officeart/2005/8/colors/colorful1#16" csCatId="colorful" phldr="1"/>
      <dgm:spPr/>
    </dgm:pt>
    <dgm:pt modelId="{E47131F2-3996-42E7-80F1-CE59ED27D730}">
      <dgm:prSet phldrT="[Текст]"/>
      <dgm:spPr/>
      <dgm:t>
        <a:bodyPr/>
        <a:lstStyle/>
        <a:p>
          <a:pPr algn="l"/>
          <a:r>
            <a:rPr lang="ru-RU" altLang="ru-RU" sz="1900" dirty="0" smtClean="0"/>
            <a:t>пересказ;</a:t>
          </a:r>
          <a:endParaRPr lang="ru-RU" sz="1900" dirty="0"/>
        </a:p>
      </dgm:t>
    </dgm:pt>
    <dgm:pt modelId="{E5138034-A10C-4742-A407-08C846ACCCB1}" type="parTrans" cxnId="{8B6F31AA-3FEF-485C-880B-358A29076D77}">
      <dgm:prSet/>
      <dgm:spPr/>
      <dgm:t>
        <a:bodyPr/>
        <a:lstStyle/>
        <a:p>
          <a:endParaRPr lang="ru-RU"/>
        </a:p>
      </dgm:t>
    </dgm:pt>
    <dgm:pt modelId="{0F0F725D-CC27-4148-9FF7-3CEDA6929212}" type="sibTrans" cxnId="{8B6F31AA-3FEF-485C-880B-358A29076D77}">
      <dgm:prSet/>
      <dgm:spPr/>
      <dgm:t>
        <a:bodyPr/>
        <a:lstStyle/>
        <a:p>
          <a:endParaRPr lang="ru-RU"/>
        </a:p>
      </dgm:t>
    </dgm:pt>
    <dgm:pt modelId="{6D30162B-013F-4AE9-936D-A9C586BDFD5D}">
      <dgm:prSet phldrT="[Текст]"/>
      <dgm:spPr/>
      <dgm:t>
        <a:bodyPr/>
        <a:lstStyle/>
        <a:p>
          <a:pPr algn="l"/>
          <a:r>
            <a:rPr lang="ru-RU" altLang="ru-RU" sz="1900" dirty="0" smtClean="0"/>
            <a:t>планирование </a:t>
          </a:r>
          <a:br>
            <a:rPr lang="ru-RU" altLang="ru-RU" sz="1900" dirty="0" smtClean="0"/>
          </a:br>
          <a:r>
            <a:rPr lang="ru-RU" altLang="ru-RU" sz="1900" dirty="0" smtClean="0"/>
            <a:t>и </a:t>
          </a:r>
          <a:r>
            <a:rPr lang="ru-RU" altLang="ru-RU" sz="1900" dirty="0" err="1" smtClean="0"/>
            <a:t>пректирование</a:t>
          </a:r>
          <a:r>
            <a:rPr lang="ru-RU" altLang="ru-RU" sz="1900" dirty="0" smtClean="0"/>
            <a:t>;</a:t>
          </a:r>
          <a:endParaRPr lang="ru-RU" sz="1900" dirty="0"/>
        </a:p>
      </dgm:t>
    </dgm:pt>
    <dgm:pt modelId="{39BE659F-7447-451B-BA34-FA2C0E9E52DA}" type="parTrans" cxnId="{6BB81322-E7A1-444C-BAC3-93E8C05B2346}">
      <dgm:prSet/>
      <dgm:spPr/>
      <dgm:t>
        <a:bodyPr/>
        <a:lstStyle/>
        <a:p>
          <a:endParaRPr lang="ru-RU"/>
        </a:p>
      </dgm:t>
    </dgm:pt>
    <dgm:pt modelId="{24C1ED68-4A98-4B26-94F1-4E2DB8C4C334}" type="sibTrans" cxnId="{6BB81322-E7A1-444C-BAC3-93E8C05B2346}">
      <dgm:prSet/>
      <dgm:spPr/>
      <dgm:t>
        <a:bodyPr/>
        <a:lstStyle/>
        <a:p>
          <a:endParaRPr lang="ru-RU"/>
        </a:p>
      </dgm:t>
    </dgm:pt>
    <dgm:pt modelId="{73F48ABF-B3FB-4ABD-AC73-8E18DB91350C}">
      <dgm:prSet phldrT="[Текст]"/>
      <dgm:spPr/>
      <dgm:t>
        <a:bodyPr/>
        <a:lstStyle/>
        <a:p>
          <a:pPr algn="l"/>
          <a:r>
            <a:rPr lang="ru-RU" altLang="ru-RU" sz="1900" dirty="0" smtClean="0"/>
            <a:t>самопознание, компиляция;</a:t>
          </a:r>
          <a:endParaRPr lang="ru-RU" sz="1900" dirty="0"/>
        </a:p>
      </dgm:t>
    </dgm:pt>
    <dgm:pt modelId="{A28D0C05-D684-4C73-BAD7-1C8F08C6CC4D}" type="parTrans" cxnId="{C3D8209A-4B4C-4789-BC07-25F40AE25234}">
      <dgm:prSet/>
      <dgm:spPr/>
      <dgm:t>
        <a:bodyPr/>
        <a:lstStyle/>
        <a:p>
          <a:endParaRPr lang="ru-RU"/>
        </a:p>
      </dgm:t>
    </dgm:pt>
    <dgm:pt modelId="{6FE6A687-A43D-428F-8460-9ACE032E0B96}" type="sibTrans" cxnId="{C3D8209A-4B4C-4789-BC07-25F40AE25234}">
      <dgm:prSet/>
      <dgm:spPr/>
      <dgm:t>
        <a:bodyPr/>
        <a:lstStyle/>
        <a:p>
          <a:endParaRPr lang="ru-RU"/>
        </a:p>
      </dgm:t>
    </dgm:pt>
    <dgm:pt modelId="{5C3B6A43-FE44-4CB6-963C-3AE728711331}">
      <dgm:prSet phldrT="[Текст]"/>
      <dgm:spPr/>
      <dgm:t>
        <a:bodyPr/>
        <a:lstStyle/>
        <a:p>
          <a:pPr algn="l"/>
          <a:r>
            <a:rPr lang="ru-RU" altLang="ru-RU" sz="1900" dirty="0" smtClean="0"/>
            <a:t>творческое задание;</a:t>
          </a:r>
          <a:endParaRPr lang="ru-RU" sz="1900" dirty="0"/>
        </a:p>
      </dgm:t>
    </dgm:pt>
    <dgm:pt modelId="{11EB0455-DFC9-4ED0-BBC1-2058F8BF23E1}" type="parTrans" cxnId="{C49A1780-64E6-45D1-B273-8B92B559B684}">
      <dgm:prSet/>
      <dgm:spPr/>
      <dgm:t>
        <a:bodyPr/>
        <a:lstStyle/>
        <a:p>
          <a:endParaRPr lang="ru-RU"/>
        </a:p>
      </dgm:t>
    </dgm:pt>
    <dgm:pt modelId="{77552BB5-007B-4BAC-A6BA-A6C8FA424A1D}" type="sibTrans" cxnId="{C49A1780-64E6-45D1-B273-8B92B559B684}">
      <dgm:prSet/>
      <dgm:spPr/>
      <dgm:t>
        <a:bodyPr/>
        <a:lstStyle/>
        <a:p>
          <a:endParaRPr lang="ru-RU"/>
        </a:p>
      </dgm:t>
    </dgm:pt>
    <dgm:pt modelId="{66ACACB3-A184-45EB-B844-71ED4D453452}">
      <dgm:prSet phldrT="[Текст]"/>
      <dgm:spPr/>
      <dgm:t>
        <a:bodyPr/>
        <a:lstStyle/>
        <a:p>
          <a:pPr algn="l"/>
          <a:r>
            <a:rPr lang="ru-RU" altLang="ru-RU" sz="1900" dirty="0" smtClean="0"/>
            <a:t>аналитическая задача </a:t>
          </a:r>
          <a:br>
            <a:rPr lang="ru-RU" altLang="ru-RU" sz="1900" dirty="0" smtClean="0"/>
          </a:br>
          <a:r>
            <a:rPr lang="ru-RU" altLang="ru-RU" sz="1900" dirty="0" smtClean="0"/>
            <a:t>и др.</a:t>
          </a:r>
          <a:endParaRPr lang="ru-RU" sz="1900" dirty="0"/>
        </a:p>
      </dgm:t>
    </dgm:pt>
    <dgm:pt modelId="{F24B7B90-5FEA-4866-9816-9C406A691E3E}" type="parTrans" cxnId="{E103961E-7776-40B0-9990-593A74AF3E0F}">
      <dgm:prSet/>
      <dgm:spPr/>
      <dgm:t>
        <a:bodyPr/>
        <a:lstStyle/>
        <a:p>
          <a:endParaRPr lang="ru-RU"/>
        </a:p>
      </dgm:t>
    </dgm:pt>
    <dgm:pt modelId="{345BC846-6531-474F-B34B-B4B2E0EC3341}" type="sibTrans" cxnId="{E103961E-7776-40B0-9990-593A74AF3E0F}">
      <dgm:prSet/>
      <dgm:spPr/>
      <dgm:t>
        <a:bodyPr/>
        <a:lstStyle/>
        <a:p>
          <a:endParaRPr lang="ru-RU"/>
        </a:p>
      </dgm:t>
    </dgm:pt>
    <dgm:pt modelId="{2D5CD888-8611-4C9D-80D9-217984FD616A}">
      <dgm:prSet phldrT="[Текст]" custT="1"/>
      <dgm:spPr/>
      <dgm:t>
        <a:bodyPr/>
        <a:lstStyle/>
        <a:p>
          <a:pPr algn="ctr"/>
          <a:r>
            <a:rPr lang="ru-RU" altLang="ru-RU" sz="2200" b="1" dirty="0" smtClean="0"/>
            <a:t>Определил виды заданий для </a:t>
          </a:r>
          <a:r>
            <a:rPr lang="ru-RU" altLang="ru-RU" sz="2200" b="1" dirty="0" err="1" smtClean="0"/>
            <a:t>квеста</a:t>
          </a:r>
          <a:r>
            <a:rPr lang="ru-RU" altLang="ru-RU" sz="2200" b="1" dirty="0" smtClean="0"/>
            <a:t>:</a:t>
          </a:r>
          <a:endParaRPr lang="ru-RU" sz="2200" b="1" dirty="0"/>
        </a:p>
      </dgm:t>
    </dgm:pt>
    <dgm:pt modelId="{0139C8D4-28DC-4132-9AF2-7614BC562F3A}" type="parTrans" cxnId="{BF4525AE-75B3-4C19-BF46-9EC1804ECE79}">
      <dgm:prSet/>
      <dgm:spPr/>
      <dgm:t>
        <a:bodyPr/>
        <a:lstStyle/>
        <a:p>
          <a:endParaRPr lang="ru-RU"/>
        </a:p>
      </dgm:t>
    </dgm:pt>
    <dgm:pt modelId="{1964E899-799D-485D-A952-7493A6E7D6A2}" type="sibTrans" cxnId="{BF4525AE-75B3-4C19-BF46-9EC1804ECE79}">
      <dgm:prSet/>
      <dgm:spPr/>
      <dgm:t>
        <a:bodyPr/>
        <a:lstStyle/>
        <a:p>
          <a:endParaRPr lang="ru-RU"/>
        </a:p>
      </dgm:t>
    </dgm:pt>
    <dgm:pt modelId="{4B385773-F1DB-4CC3-971F-3C4FA4619FB5}" type="pres">
      <dgm:prSet presAssocID="{4C16676E-58A3-4F5E-B501-5B72F184E2E0}" presName="compositeShape" presStyleCnt="0">
        <dgm:presLayoutVars>
          <dgm:chMax val="7"/>
          <dgm:dir/>
          <dgm:resizeHandles val="exact"/>
        </dgm:presLayoutVars>
      </dgm:prSet>
      <dgm:spPr/>
    </dgm:pt>
    <dgm:pt modelId="{D46C20F8-C4DC-4CE9-9B43-76DED1A45FB3}" type="pres">
      <dgm:prSet presAssocID="{2D5CD888-8611-4C9D-80D9-217984FD616A}" presName="circ1TxSh" presStyleLbl="vennNode1" presStyleIdx="0" presStyleCnt="1" custLinFactNeighborX="-82231" custLinFactNeighborY="4487"/>
      <dgm:spPr/>
      <dgm:t>
        <a:bodyPr/>
        <a:lstStyle/>
        <a:p>
          <a:endParaRPr lang="ru-RU"/>
        </a:p>
      </dgm:t>
    </dgm:pt>
  </dgm:ptLst>
  <dgm:cxnLst>
    <dgm:cxn modelId="{08D6FCBE-51A4-4B0D-A605-BE6C6BA83996}" type="presOf" srcId="{E47131F2-3996-42E7-80F1-CE59ED27D730}" destId="{D46C20F8-C4DC-4CE9-9B43-76DED1A45FB3}" srcOrd="0" destOrd="1" presId="urn:microsoft.com/office/officeart/2005/8/layout/venn1"/>
    <dgm:cxn modelId="{6BB81322-E7A1-444C-BAC3-93E8C05B2346}" srcId="{2D5CD888-8611-4C9D-80D9-217984FD616A}" destId="{6D30162B-013F-4AE9-936D-A9C586BDFD5D}" srcOrd="1" destOrd="0" parTransId="{39BE659F-7447-451B-BA34-FA2C0E9E52DA}" sibTransId="{24C1ED68-4A98-4B26-94F1-4E2DB8C4C334}"/>
    <dgm:cxn modelId="{E103961E-7776-40B0-9990-593A74AF3E0F}" srcId="{2D5CD888-8611-4C9D-80D9-217984FD616A}" destId="{66ACACB3-A184-45EB-B844-71ED4D453452}" srcOrd="4" destOrd="0" parTransId="{F24B7B90-5FEA-4866-9816-9C406A691E3E}" sibTransId="{345BC846-6531-474F-B34B-B4B2E0EC3341}"/>
    <dgm:cxn modelId="{8B6F31AA-3FEF-485C-880B-358A29076D77}" srcId="{2D5CD888-8611-4C9D-80D9-217984FD616A}" destId="{E47131F2-3996-42E7-80F1-CE59ED27D730}" srcOrd="0" destOrd="0" parTransId="{E5138034-A10C-4742-A407-08C846ACCCB1}" sibTransId="{0F0F725D-CC27-4148-9FF7-3CEDA6929212}"/>
    <dgm:cxn modelId="{EB6B63C3-52AF-4062-9327-1D2604A693F8}" type="presOf" srcId="{6D30162B-013F-4AE9-936D-A9C586BDFD5D}" destId="{D46C20F8-C4DC-4CE9-9B43-76DED1A45FB3}" srcOrd="0" destOrd="2" presId="urn:microsoft.com/office/officeart/2005/8/layout/venn1"/>
    <dgm:cxn modelId="{BF4525AE-75B3-4C19-BF46-9EC1804ECE79}" srcId="{4C16676E-58A3-4F5E-B501-5B72F184E2E0}" destId="{2D5CD888-8611-4C9D-80D9-217984FD616A}" srcOrd="0" destOrd="0" parTransId="{0139C8D4-28DC-4132-9AF2-7614BC562F3A}" sibTransId="{1964E899-799D-485D-A952-7493A6E7D6A2}"/>
    <dgm:cxn modelId="{3C91BB45-5711-4013-AD77-8A5A5E8C35E7}" type="presOf" srcId="{5C3B6A43-FE44-4CB6-963C-3AE728711331}" destId="{D46C20F8-C4DC-4CE9-9B43-76DED1A45FB3}" srcOrd="0" destOrd="4" presId="urn:microsoft.com/office/officeart/2005/8/layout/venn1"/>
    <dgm:cxn modelId="{5E0C7028-DBD5-4291-A2C7-234C10293A4F}" type="presOf" srcId="{66ACACB3-A184-45EB-B844-71ED4D453452}" destId="{D46C20F8-C4DC-4CE9-9B43-76DED1A45FB3}" srcOrd="0" destOrd="5" presId="urn:microsoft.com/office/officeart/2005/8/layout/venn1"/>
    <dgm:cxn modelId="{B65C3CCA-E838-4DE7-8B6B-3BEF4BAFC47B}" type="presOf" srcId="{73F48ABF-B3FB-4ABD-AC73-8E18DB91350C}" destId="{D46C20F8-C4DC-4CE9-9B43-76DED1A45FB3}" srcOrd="0" destOrd="3" presId="urn:microsoft.com/office/officeart/2005/8/layout/venn1"/>
    <dgm:cxn modelId="{C49A1780-64E6-45D1-B273-8B92B559B684}" srcId="{2D5CD888-8611-4C9D-80D9-217984FD616A}" destId="{5C3B6A43-FE44-4CB6-963C-3AE728711331}" srcOrd="3" destOrd="0" parTransId="{11EB0455-DFC9-4ED0-BBC1-2058F8BF23E1}" sibTransId="{77552BB5-007B-4BAC-A6BA-A6C8FA424A1D}"/>
    <dgm:cxn modelId="{418CB791-C73A-4A54-8684-0904920C0681}" type="presOf" srcId="{4C16676E-58A3-4F5E-B501-5B72F184E2E0}" destId="{4B385773-F1DB-4CC3-971F-3C4FA4619FB5}" srcOrd="0" destOrd="0" presId="urn:microsoft.com/office/officeart/2005/8/layout/venn1"/>
    <dgm:cxn modelId="{64E0BA8C-3263-43F8-A909-22298EB63FA1}" type="presOf" srcId="{2D5CD888-8611-4C9D-80D9-217984FD616A}" destId="{D46C20F8-C4DC-4CE9-9B43-76DED1A45FB3}" srcOrd="0" destOrd="0" presId="urn:microsoft.com/office/officeart/2005/8/layout/venn1"/>
    <dgm:cxn modelId="{C3D8209A-4B4C-4789-BC07-25F40AE25234}" srcId="{2D5CD888-8611-4C9D-80D9-217984FD616A}" destId="{73F48ABF-B3FB-4ABD-AC73-8E18DB91350C}" srcOrd="2" destOrd="0" parTransId="{A28D0C05-D684-4C73-BAD7-1C8F08C6CC4D}" sibTransId="{6FE6A687-A43D-428F-8460-9ACE032E0B96}"/>
    <dgm:cxn modelId="{37B1EA51-0B86-4F94-A08D-943D4A9B980F}" type="presParOf" srcId="{4B385773-F1DB-4CC3-971F-3C4FA4619FB5}" destId="{D46C20F8-C4DC-4CE9-9B43-76DED1A45FB3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16676E-58A3-4F5E-B501-5B72F184E2E0}" type="doc">
      <dgm:prSet loTypeId="urn:microsoft.com/office/officeart/2005/8/layout/venn1" loCatId="relationship" qsTypeId="urn:microsoft.com/office/officeart/2005/8/quickstyle/simple5" qsCatId="simple" csTypeId="urn:microsoft.com/office/officeart/2005/8/colors/colorful1#17" csCatId="colorful" phldr="1"/>
      <dgm:spPr/>
    </dgm:pt>
    <dgm:pt modelId="{2D5CD888-8611-4C9D-80D9-217984FD616A}">
      <dgm:prSet phldrT="[Текст]" custT="1"/>
      <dgm:spPr/>
      <dgm:t>
        <a:bodyPr/>
        <a:lstStyle/>
        <a:p>
          <a:pPr algn="ctr"/>
          <a:r>
            <a:rPr lang="ru-RU" altLang="ru-RU" sz="2200" b="1" dirty="0" smtClean="0"/>
            <a:t>Разработал критерии оценивания:</a:t>
          </a:r>
          <a:endParaRPr lang="ru-RU" sz="2200" dirty="0"/>
        </a:p>
      </dgm:t>
    </dgm:pt>
    <dgm:pt modelId="{0139C8D4-28DC-4132-9AF2-7614BC562F3A}" type="parTrans" cxnId="{BF4525AE-75B3-4C19-BF46-9EC1804ECE79}">
      <dgm:prSet/>
      <dgm:spPr/>
      <dgm:t>
        <a:bodyPr/>
        <a:lstStyle/>
        <a:p>
          <a:endParaRPr lang="ru-RU"/>
        </a:p>
      </dgm:t>
    </dgm:pt>
    <dgm:pt modelId="{1964E899-799D-485D-A952-7493A6E7D6A2}" type="sibTrans" cxnId="{BF4525AE-75B3-4C19-BF46-9EC1804ECE79}">
      <dgm:prSet/>
      <dgm:spPr/>
      <dgm:t>
        <a:bodyPr/>
        <a:lstStyle/>
        <a:p>
          <a:endParaRPr lang="ru-RU"/>
        </a:p>
      </dgm:t>
    </dgm:pt>
    <dgm:pt modelId="{3F1AA395-861A-47B0-9A59-69056C32052A}">
      <dgm:prSet phldrT="[Текст]" custT="1"/>
      <dgm:spPr/>
      <dgm:t>
        <a:bodyPr/>
        <a:lstStyle/>
        <a:p>
          <a:pPr algn="l"/>
          <a:r>
            <a:rPr lang="ru-RU" altLang="ru-RU" sz="1800" dirty="0" smtClean="0"/>
            <a:t>исследовательской </a:t>
          </a:r>
          <a:br>
            <a:rPr lang="ru-RU" altLang="ru-RU" sz="1800" dirty="0" smtClean="0"/>
          </a:br>
          <a:r>
            <a:rPr lang="ru-RU" altLang="ru-RU" sz="1800" dirty="0" smtClean="0"/>
            <a:t>и творческой работы;</a:t>
          </a:r>
          <a:endParaRPr lang="ru-RU" sz="1800" dirty="0"/>
        </a:p>
      </dgm:t>
    </dgm:pt>
    <dgm:pt modelId="{87770171-F2D7-465D-A066-945D53A65967}" type="parTrans" cxnId="{046D72F7-EA6B-4F13-AD03-0AF59368BAFE}">
      <dgm:prSet/>
      <dgm:spPr/>
      <dgm:t>
        <a:bodyPr/>
        <a:lstStyle/>
        <a:p>
          <a:endParaRPr lang="ru-RU"/>
        </a:p>
      </dgm:t>
    </dgm:pt>
    <dgm:pt modelId="{48116981-D355-4178-9CEE-64E70327B93F}" type="sibTrans" cxnId="{046D72F7-EA6B-4F13-AD03-0AF59368BAFE}">
      <dgm:prSet/>
      <dgm:spPr/>
      <dgm:t>
        <a:bodyPr/>
        <a:lstStyle/>
        <a:p>
          <a:endParaRPr lang="ru-RU"/>
        </a:p>
      </dgm:t>
    </dgm:pt>
    <dgm:pt modelId="{EB2B52B2-73F9-4F34-AD92-3AA06A5AD3A7}">
      <dgm:prSet phldrT="[Текст]" custT="1"/>
      <dgm:spPr/>
      <dgm:t>
        <a:bodyPr/>
        <a:lstStyle/>
        <a:p>
          <a:pPr algn="l"/>
          <a:r>
            <a:rPr lang="ru-RU" altLang="ru-RU" sz="1800" dirty="0" smtClean="0"/>
            <a:t>качества аргументации, оригинальности работы;</a:t>
          </a:r>
          <a:endParaRPr lang="ru-RU" sz="1800" dirty="0"/>
        </a:p>
      </dgm:t>
    </dgm:pt>
    <dgm:pt modelId="{EFF02DD5-B59B-4653-80F8-0788E39ADDCE}" type="parTrans" cxnId="{92768BFD-B055-46BC-91BE-284B5D59B08A}">
      <dgm:prSet/>
      <dgm:spPr/>
      <dgm:t>
        <a:bodyPr/>
        <a:lstStyle/>
        <a:p>
          <a:endParaRPr lang="ru-RU"/>
        </a:p>
      </dgm:t>
    </dgm:pt>
    <dgm:pt modelId="{39839BA8-AB58-42E2-B5F4-A8F5618EF03E}" type="sibTrans" cxnId="{92768BFD-B055-46BC-91BE-284B5D59B08A}">
      <dgm:prSet/>
      <dgm:spPr/>
      <dgm:t>
        <a:bodyPr/>
        <a:lstStyle/>
        <a:p>
          <a:endParaRPr lang="ru-RU"/>
        </a:p>
      </dgm:t>
    </dgm:pt>
    <dgm:pt modelId="{84DB81B4-51D2-4944-8D03-7D5D3C24B071}">
      <dgm:prSet phldrT="[Текст]" custT="1"/>
      <dgm:spPr/>
      <dgm:t>
        <a:bodyPr/>
        <a:lstStyle/>
        <a:p>
          <a:pPr algn="l"/>
          <a:r>
            <a:rPr lang="ru-RU" altLang="ru-RU" sz="1800" dirty="0" smtClean="0"/>
            <a:t>навыков работы </a:t>
          </a:r>
          <a:br>
            <a:rPr lang="ru-RU" altLang="ru-RU" sz="1800" dirty="0" smtClean="0"/>
          </a:br>
          <a:r>
            <a:rPr lang="ru-RU" altLang="ru-RU" sz="1800" dirty="0" smtClean="0"/>
            <a:t>в </a:t>
          </a:r>
          <a:r>
            <a:rPr lang="ru-RU" altLang="ru-RU" sz="1800" dirty="0" err="1" smtClean="0"/>
            <a:t>микрогруппе</a:t>
          </a:r>
          <a:r>
            <a:rPr lang="ru-RU" altLang="ru-RU" sz="1800" dirty="0" smtClean="0"/>
            <a:t>;</a:t>
          </a:r>
          <a:endParaRPr lang="ru-RU" sz="1800" dirty="0"/>
        </a:p>
      </dgm:t>
    </dgm:pt>
    <dgm:pt modelId="{F41517C8-2C43-45F9-BB1E-14EB7C7652F4}" type="parTrans" cxnId="{9EB65A06-6183-4006-A7EB-120B53835EF1}">
      <dgm:prSet/>
      <dgm:spPr/>
      <dgm:t>
        <a:bodyPr/>
        <a:lstStyle/>
        <a:p>
          <a:endParaRPr lang="ru-RU"/>
        </a:p>
      </dgm:t>
    </dgm:pt>
    <dgm:pt modelId="{677DD6B5-1171-4CA9-A107-3B164F1D8789}" type="sibTrans" cxnId="{9EB65A06-6183-4006-A7EB-120B53835EF1}">
      <dgm:prSet/>
      <dgm:spPr/>
      <dgm:t>
        <a:bodyPr/>
        <a:lstStyle/>
        <a:p>
          <a:endParaRPr lang="ru-RU"/>
        </a:p>
      </dgm:t>
    </dgm:pt>
    <dgm:pt modelId="{32B5E655-AB84-454C-9AE7-7C12BA19FEA6}">
      <dgm:prSet phldrT="[Текст]" custT="1"/>
      <dgm:spPr/>
      <dgm:t>
        <a:bodyPr/>
        <a:lstStyle/>
        <a:p>
          <a:pPr algn="l"/>
          <a:r>
            <a:rPr lang="ru-RU" altLang="ru-RU" sz="1800" dirty="0" smtClean="0"/>
            <a:t>устного выступления;</a:t>
          </a:r>
          <a:endParaRPr lang="ru-RU" sz="1800" dirty="0"/>
        </a:p>
      </dgm:t>
    </dgm:pt>
    <dgm:pt modelId="{D66E841E-2352-449F-BADF-3401B3988AD6}" type="parTrans" cxnId="{10CF4647-AACC-4AF7-8906-67E29CE7CF95}">
      <dgm:prSet/>
      <dgm:spPr/>
      <dgm:t>
        <a:bodyPr/>
        <a:lstStyle/>
        <a:p>
          <a:endParaRPr lang="ru-RU"/>
        </a:p>
      </dgm:t>
    </dgm:pt>
    <dgm:pt modelId="{AD876CC6-1F76-4388-8544-A1399CE63D94}" type="sibTrans" cxnId="{10CF4647-AACC-4AF7-8906-67E29CE7CF95}">
      <dgm:prSet/>
      <dgm:spPr/>
      <dgm:t>
        <a:bodyPr/>
        <a:lstStyle/>
        <a:p>
          <a:endParaRPr lang="ru-RU"/>
        </a:p>
      </dgm:t>
    </dgm:pt>
    <dgm:pt modelId="{3E7541B6-6ADD-4F2F-9152-88E248CF0DD4}">
      <dgm:prSet phldrT="[Текст]" custT="1"/>
      <dgm:spPr/>
      <dgm:t>
        <a:bodyPr/>
        <a:lstStyle/>
        <a:p>
          <a:pPr algn="l"/>
          <a:r>
            <a:rPr lang="ru-RU" altLang="ru-RU" sz="1800" dirty="0" smtClean="0"/>
            <a:t>мультимедийной презентации;</a:t>
          </a:r>
          <a:endParaRPr lang="ru-RU" sz="1800" dirty="0"/>
        </a:p>
      </dgm:t>
    </dgm:pt>
    <dgm:pt modelId="{5520115C-3602-4888-BDBC-E77C15E7D63E}" type="parTrans" cxnId="{8664AA13-EFB2-456A-90FA-E6037C46F0D1}">
      <dgm:prSet/>
      <dgm:spPr/>
      <dgm:t>
        <a:bodyPr/>
        <a:lstStyle/>
        <a:p>
          <a:endParaRPr lang="ru-RU"/>
        </a:p>
      </dgm:t>
    </dgm:pt>
    <dgm:pt modelId="{FD5FDE51-8C75-4F24-B2D9-35D716D9CF5F}" type="sibTrans" cxnId="{8664AA13-EFB2-456A-90FA-E6037C46F0D1}">
      <dgm:prSet/>
      <dgm:spPr/>
      <dgm:t>
        <a:bodyPr/>
        <a:lstStyle/>
        <a:p>
          <a:endParaRPr lang="ru-RU"/>
        </a:p>
      </dgm:t>
    </dgm:pt>
    <dgm:pt modelId="{E5D25D32-ED5E-448D-8D0E-A7CB62EB37E1}">
      <dgm:prSet phldrT="[Текст]" custT="1"/>
      <dgm:spPr/>
      <dgm:t>
        <a:bodyPr/>
        <a:lstStyle/>
        <a:p>
          <a:pPr algn="l"/>
          <a:r>
            <a:rPr lang="ru-RU" altLang="ru-RU" sz="1800" dirty="0" smtClean="0"/>
            <a:t>письменного текста и т.п.</a:t>
          </a:r>
          <a:endParaRPr lang="ru-RU" sz="1800" dirty="0"/>
        </a:p>
      </dgm:t>
    </dgm:pt>
    <dgm:pt modelId="{C4A1CD63-5AD6-4ACD-8CEA-D30C710B39A9}" type="parTrans" cxnId="{5CECF7D5-05A4-423F-A986-981E5F3E7999}">
      <dgm:prSet/>
      <dgm:spPr/>
      <dgm:t>
        <a:bodyPr/>
        <a:lstStyle/>
        <a:p>
          <a:endParaRPr lang="ru-RU"/>
        </a:p>
      </dgm:t>
    </dgm:pt>
    <dgm:pt modelId="{0E28BB93-BCB9-4D2A-B181-A19125A59FB5}" type="sibTrans" cxnId="{5CECF7D5-05A4-423F-A986-981E5F3E7999}">
      <dgm:prSet/>
      <dgm:spPr/>
      <dgm:t>
        <a:bodyPr/>
        <a:lstStyle/>
        <a:p>
          <a:endParaRPr lang="ru-RU"/>
        </a:p>
      </dgm:t>
    </dgm:pt>
    <dgm:pt modelId="{4B385773-F1DB-4CC3-971F-3C4FA4619FB5}" type="pres">
      <dgm:prSet presAssocID="{4C16676E-58A3-4F5E-B501-5B72F184E2E0}" presName="compositeShape" presStyleCnt="0">
        <dgm:presLayoutVars>
          <dgm:chMax val="7"/>
          <dgm:dir/>
          <dgm:resizeHandles val="exact"/>
        </dgm:presLayoutVars>
      </dgm:prSet>
      <dgm:spPr/>
    </dgm:pt>
    <dgm:pt modelId="{D46C20F8-C4DC-4CE9-9B43-76DED1A45FB3}" type="pres">
      <dgm:prSet presAssocID="{2D5CD888-8611-4C9D-80D9-217984FD616A}" presName="circ1TxSh" presStyleLbl="vennNode1" presStyleIdx="0" presStyleCnt="1" custLinFactNeighborX="-82231" custLinFactNeighborY="4487"/>
      <dgm:spPr/>
      <dgm:t>
        <a:bodyPr/>
        <a:lstStyle/>
        <a:p>
          <a:endParaRPr lang="ru-RU"/>
        </a:p>
      </dgm:t>
    </dgm:pt>
  </dgm:ptLst>
  <dgm:cxnLst>
    <dgm:cxn modelId="{1720725E-D5FD-4333-96E4-0502F42682F2}" type="presOf" srcId="{4C16676E-58A3-4F5E-B501-5B72F184E2E0}" destId="{4B385773-F1DB-4CC3-971F-3C4FA4619FB5}" srcOrd="0" destOrd="0" presId="urn:microsoft.com/office/officeart/2005/8/layout/venn1"/>
    <dgm:cxn modelId="{61F8335C-A96F-48F1-9E4E-50FF6A65CAFB}" type="presOf" srcId="{3F1AA395-861A-47B0-9A59-69056C32052A}" destId="{D46C20F8-C4DC-4CE9-9B43-76DED1A45FB3}" srcOrd="0" destOrd="1" presId="urn:microsoft.com/office/officeart/2005/8/layout/venn1"/>
    <dgm:cxn modelId="{92768BFD-B055-46BC-91BE-284B5D59B08A}" srcId="{2D5CD888-8611-4C9D-80D9-217984FD616A}" destId="{EB2B52B2-73F9-4F34-AD92-3AA06A5AD3A7}" srcOrd="1" destOrd="0" parTransId="{EFF02DD5-B59B-4653-80F8-0788E39ADDCE}" sibTransId="{39839BA8-AB58-42E2-B5F4-A8F5618EF03E}"/>
    <dgm:cxn modelId="{E7DA55C2-2467-40B1-829C-A510EFA12F0F}" type="presOf" srcId="{3E7541B6-6ADD-4F2F-9152-88E248CF0DD4}" destId="{D46C20F8-C4DC-4CE9-9B43-76DED1A45FB3}" srcOrd="0" destOrd="5" presId="urn:microsoft.com/office/officeart/2005/8/layout/venn1"/>
    <dgm:cxn modelId="{5CACB0AD-A64E-42E6-96B6-2EDA533B655C}" type="presOf" srcId="{EB2B52B2-73F9-4F34-AD92-3AA06A5AD3A7}" destId="{D46C20F8-C4DC-4CE9-9B43-76DED1A45FB3}" srcOrd="0" destOrd="2" presId="urn:microsoft.com/office/officeart/2005/8/layout/venn1"/>
    <dgm:cxn modelId="{B83BD9EA-859D-47B6-9E1F-D373E78B7B65}" type="presOf" srcId="{84DB81B4-51D2-4944-8D03-7D5D3C24B071}" destId="{D46C20F8-C4DC-4CE9-9B43-76DED1A45FB3}" srcOrd="0" destOrd="3" presId="urn:microsoft.com/office/officeart/2005/8/layout/venn1"/>
    <dgm:cxn modelId="{3277B1C8-85B2-421F-9E54-A0021A83F113}" type="presOf" srcId="{2D5CD888-8611-4C9D-80D9-217984FD616A}" destId="{D46C20F8-C4DC-4CE9-9B43-76DED1A45FB3}" srcOrd="0" destOrd="0" presId="urn:microsoft.com/office/officeart/2005/8/layout/venn1"/>
    <dgm:cxn modelId="{9EB65A06-6183-4006-A7EB-120B53835EF1}" srcId="{2D5CD888-8611-4C9D-80D9-217984FD616A}" destId="{84DB81B4-51D2-4944-8D03-7D5D3C24B071}" srcOrd="2" destOrd="0" parTransId="{F41517C8-2C43-45F9-BB1E-14EB7C7652F4}" sibTransId="{677DD6B5-1171-4CA9-A107-3B164F1D8789}"/>
    <dgm:cxn modelId="{8C5F2979-083E-4BD9-BFF1-2CE94D5D72DA}" type="presOf" srcId="{E5D25D32-ED5E-448D-8D0E-A7CB62EB37E1}" destId="{D46C20F8-C4DC-4CE9-9B43-76DED1A45FB3}" srcOrd="0" destOrd="6" presId="urn:microsoft.com/office/officeart/2005/8/layout/venn1"/>
    <dgm:cxn modelId="{046D72F7-EA6B-4F13-AD03-0AF59368BAFE}" srcId="{2D5CD888-8611-4C9D-80D9-217984FD616A}" destId="{3F1AA395-861A-47B0-9A59-69056C32052A}" srcOrd="0" destOrd="0" parTransId="{87770171-F2D7-465D-A066-945D53A65967}" sibTransId="{48116981-D355-4178-9CEE-64E70327B93F}"/>
    <dgm:cxn modelId="{5CECF7D5-05A4-423F-A986-981E5F3E7999}" srcId="{2D5CD888-8611-4C9D-80D9-217984FD616A}" destId="{E5D25D32-ED5E-448D-8D0E-A7CB62EB37E1}" srcOrd="5" destOrd="0" parTransId="{C4A1CD63-5AD6-4ACD-8CEA-D30C710B39A9}" sibTransId="{0E28BB93-BCB9-4D2A-B181-A19125A59FB5}"/>
    <dgm:cxn modelId="{BF4525AE-75B3-4C19-BF46-9EC1804ECE79}" srcId="{4C16676E-58A3-4F5E-B501-5B72F184E2E0}" destId="{2D5CD888-8611-4C9D-80D9-217984FD616A}" srcOrd="0" destOrd="0" parTransId="{0139C8D4-28DC-4132-9AF2-7614BC562F3A}" sibTransId="{1964E899-799D-485D-A952-7493A6E7D6A2}"/>
    <dgm:cxn modelId="{10CF4647-AACC-4AF7-8906-67E29CE7CF95}" srcId="{2D5CD888-8611-4C9D-80D9-217984FD616A}" destId="{32B5E655-AB84-454C-9AE7-7C12BA19FEA6}" srcOrd="3" destOrd="0" parTransId="{D66E841E-2352-449F-BADF-3401B3988AD6}" sibTransId="{AD876CC6-1F76-4388-8544-A1399CE63D94}"/>
    <dgm:cxn modelId="{D56C01B1-D230-4459-9699-ED79B366A06D}" type="presOf" srcId="{32B5E655-AB84-454C-9AE7-7C12BA19FEA6}" destId="{D46C20F8-C4DC-4CE9-9B43-76DED1A45FB3}" srcOrd="0" destOrd="4" presId="urn:microsoft.com/office/officeart/2005/8/layout/venn1"/>
    <dgm:cxn modelId="{8664AA13-EFB2-456A-90FA-E6037C46F0D1}" srcId="{2D5CD888-8611-4C9D-80D9-217984FD616A}" destId="{3E7541B6-6ADD-4F2F-9152-88E248CF0DD4}" srcOrd="4" destOrd="0" parTransId="{5520115C-3602-4888-BDBC-E77C15E7D63E}" sibTransId="{FD5FDE51-8C75-4F24-B2D9-35D716D9CF5F}"/>
    <dgm:cxn modelId="{61F7FAEC-F1F0-4A69-A88A-01DF3EBBFDD9}" type="presParOf" srcId="{4B385773-F1DB-4CC3-971F-3C4FA4619FB5}" destId="{D46C20F8-C4DC-4CE9-9B43-76DED1A45FB3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A2B084-C097-4906-B2C8-265EEB1C6E60}" type="doc">
      <dgm:prSet loTypeId="urn:microsoft.com/office/officeart/2005/8/layout/equation2" loCatId="relationship" qsTypeId="urn:microsoft.com/office/officeart/2005/8/quickstyle/simple3" qsCatId="simple" csTypeId="urn:microsoft.com/office/officeart/2005/8/colors/colorful1#18" csCatId="colorful" phldr="1"/>
      <dgm:spPr/>
      <dgm:t>
        <a:bodyPr/>
        <a:lstStyle/>
        <a:p>
          <a:endParaRPr lang="ru-RU"/>
        </a:p>
      </dgm:t>
    </dgm:pt>
    <dgm:pt modelId="{09E5F22F-BAB8-40B7-AE23-03B170A93F6E}">
      <dgm:prSet phldrT="[Текст]"/>
      <dgm:spPr/>
      <dgm:t>
        <a:bodyPr/>
        <a:lstStyle/>
        <a:p>
          <a:r>
            <a:rPr lang="ru-RU" altLang="ru-RU" dirty="0" smtClean="0"/>
            <a:t>интригующее введение</a:t>
          </a:r>
          <a:endParaRPr lang="ru-RU" dirty="0"/>
        </a:p>
      </dgm:t>
    </dgm:pt>
    <dgm:pt modelId="{5800811F-3CB6-4CDA-88EE-B63A48FBF8A4}" type="parTrans" cxnId="{BC969E1E-1946-40EE-B874-775F59BA099D}">
      <dgm:prSet/>
      <dgm:spPr/>
      <dgm:t>
        <a:bodyPr/>
        <a:lstStyle/>
        <a:p>
          <a:endParaRPr lang="ru-RU"/>
        </a:p>
      </dgm:t>
    </dgm:pt>
    <dgm:pt modelId="{A9119386-0A22-4021-9459-188D8880882C}" type="sibTrans" cxnId="{BC969E1E-1946-40EE-B874-775F59BA099D}">
      <dgm:prSet/>
      <dgm:spPr/>
      <dgm:t>
        <a:bodyPr/>
        <a:lstStyle/>
        <a:p>
          <a:endParaRPr lang="ru-RU"/>
        </a:p>
      </dgm:t>
    </dgm:pt>
    <dgm:pt modelId="{6D1BC255-98EA-4F08-BFA9-14C03DCB1C77}">
      <dgm:prSet phldrT="[Текст]"/>
      <dgm:spPr/>
      <dgm:t>
        <a:bodyPr/>
        <a:lstStyle/>
        <a:p>
          <a:r>
            <a:rPr lang="ru-RU" altLang="ru-RU" dirty="0" smtClean="0"/>
            <a:t>четно сформулированное задание</a:t>
          </a:r>
          <a:endParaRPr lang="ru-RU" dirty="0"/>
        </a:p>
      </dgm:t>
    </dgm:pt>
    <dgm:pt modelId="{5667B58E-219A-46BF-9266-B1B3DFB4682B}" type="parTrans" cxnId="{03FE6A1D-D748-4AED-92A6-D0C83CCC9137}">
      <dgm:prSet/>
      <dgm:spPr/>
      <dgm:t>
        <a:bodyPr/>
        <a:lstStyle/>
        <a:p>
          <a:endParaRPr lang="ru-RU"/>
        </a:p>
      </dgm:t>
    </dgm:pt>
    <dgm:pt modelId="{133ED96B-6762-4608-B0E3-3A76D3FFF8D5}" type="sibTrans" cxnId="{03FE6A1D-D748-4AED-92A6-D0C83CCC9137}">
      <dgm:prSet/>
      <dgm:spPr/>
      <dgm:t>
        <a:bodyPr/>
        <a:lstStyle/>
        <a:p>
          <a:endParaRPr lang="ru-RU"/>
        </a:p>
      </dgm:t>
    </dgm:pt>
    <dgm:pt modelId="{54A71A9E-C935-4971-AA1B-163F2DB5E597}">
      <dgm:prSet phldrT="[Текст]"/>
      <dgm:spPr/>
      <dgm:t>
        <a:bodyPr/>
        <a:lstStyle/>
        <a:p>
          <a:r>
            <a:rPr lang="ru-RU" altLang="ru-RU" dirty="0" smtClean="0"/>
            <a:t>распределение ролей</a:t>
          </a:r>
          <a:endParaRPr lang="ru-RU" dirty="0"/>
        </a:p>
      </dgm:t>
    </dgm:pt>
    <dgm:pt modelId="{13288D97-673D-41BE-885B-E860AF8B1833}" type="parTrans" cxnId="{8A0B93CD-FC00-473C-B4B5-FBC186CAB95B}">
      <dgm:prSet/>
      <dgm:spPr/>
      <dgm:t>
        <a:bodyPr/>
        <a:lstStyle/>
        <a:p>
          <a:endParaRPr lang="ru-RU"/>
        </a:p>
      </dgm:t>
    </dgm:pt>
    <dgm:pt modelId="{A6D239ED-A212-417F-A8CE-05178573A674}" type="sibTrans" cxnId="{8A0B93CD-FC00-473C-B4B5-FBC186CAB95B}">
      <dgm:prSet/>
      <dgm:spPr/>
      <dgm:t>
        <a:bodyPr/>
        <a:lstStyle/>
        <a:p>
          <a:endParaRPr lang="ru-RU"/>
        </a:p>
      </dgm:t>
    </dgm:pt>
    <dgm:pt modelId="{0355D42D-F837-4AEA-9246-3FEE45471A82}">
      <dgm:prSet phldrT="[Текст]"/>
      <dgm:spPr/>
      <dgm:t>
        <a:bodyPr/>
        <a:lstStyle/>
        <a:p>
          <a:r>
            <a:rPr lang="ru-RU" altLang="ru-RU" dirty="0" smtClean="0"/>
            <a:t>использование источников</a:t>
          </a:r>
          <a:endParaRPr lang="ru-RU" dirty="0"/>
        </a:p>
      </dgm:t>
    </dgm:pt>
    <dgm:pt modelId="{B7F0E3D9-D58C-42D8-9588-3290FFA161E2}" type="parTrans" cxnId="{5447C7DF-AFBF-4960-8AF0-7574EBD18EB9}">
      <dgm:prSet/>
      <dgm:spPr/>
      <dgm:t>
        <a:bodyPr/>
        <a:lstStyle/>
        <a:p>
          <a:endParaRPr lang="ru-RU"/>
        </a:p>
      </dgm:t>
    </dgm:pt>
    <dgm:pt modelId="{1B9B0F87-66CB-4FF2-8EAB-E92CC047A255}" type="sibTrans" cxnId="{5447C7DF-AFBF-4960-8AF0-7574EBD18EB9}">
      <dgm:prSet/>
      <dgm:spPr/>
      <dgm:t>
        <a:bodyPr/>
        <a:lstStyle/>
        <a:p>
          <a:endParaRPr lang="ru-RU"/>
        </a:p>
      </dgm:t>
    </dgm:pt>
    <dgm:pt modelId="{A9B02901-E841-45D0-9C6B-F6704CE11F57}">
      <dgm:prSet phldrT="[Текст]"/>
      <dgm:spPr/>
      <dgm:t>
        <a:bodyPr/>
        <a:lstStyle/>
        <a:p>
          <a:r>
            <a:rPr lang="ru-RU" dirty="0" smtClean="0"/>
            <a:t>В </a:t>
          </a:r>
          <a:r>
            <a:rPr lang="ru-RU" dirty="0" err="1" smtClean="0"/>
            <a:t>квесте</a:t>
          </a:r>
          <a:r>
            <a:rPr lang="ru-RU" dirty="0" smtClean="0"/>
            <a:t> должны быть</a:t>
          </a:r>
          <a:endParaRPr lang="ru-RU" dirty="0"/>
        </a:p>
      </dgm:t>
    </dgm:pt>
    <dgm:pt modelId="{7EB1445B-0095-41BD-A2A9-8AA5138C07BD}" type="parTrans" cxnId="{0C3865C5-2214-4D71-B420-2BB20EAB8CE4}">
      <dgm:prSet/>
      <dgm:spPr/>
      <dgm:t>
        <a:bodyPr/>
        <a:lstStyle/>
        <a:p>
          <a:endParaRPr lang="ru-RU"/>
        </a:p>
      </dgm:t>
    </dgm:pt>
    <dgm:pt modelId="{6FE6543C-299B-4403-ABF0-38AE5EBB61E5}" type="sibTrans" cxnId="{0C3865C5-2214-4D71-B420-2BB20EAB8CE4}">
      <dgm:prSet/>
      <dgm:spPr/>
      <dgm:t>
        <a:bodyPr/>
        <a:lstStyle/>
        <a:p>
          <a:endParaRPr lang="ru-RU"/>
        </a:p>
      </dgm:t>
    </dgm:pt>
    <dgm:pt modelId="{B370DEC0-8264-464F-8337-C40D203F61DB}" type="pres">
      <dgm:prSet presAssocID="{14A2B084-C097-4906-B2C8-265EEB1C6E60}" presName="Name0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6587F0-DFEC-4926-A8C9-C875F879CE00}" type="pres">
      <dgm:prSet presAssocID="{14A2B084-C097-4906-B2C8-265EEB1C6E60}" presName="vNodes" presStyleCnt="0"/>
      <dgm:spPr/>
      <dgm:t>
        <a:bodyPr/>
        <a:lstStyle/>
        <a:p>
          <a:endParaRPr lang="ru-RU"/>
        </a:p>
      </dgm:t>
    </dgm:pt>
    <dgm:pt modelId="{A863C1FC-CD40-471F-9726-47D06A97230E}" type="pres">
      <dgm:prSet presAssocID="{09E5F22F-BAB8-40B7-AE23-03B170A93F6E}" presName="node" presStyleLbl="node1" presStyleIdx="0" presStyleCnt="5" custScaleX="65100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00C36BF-A79C-49C4-B85C-D99AB2C9599F}" type="pres">
      <dgm:prSet presAssocID="{A9119386-0A22-4021-9459-188D8880882C}" presName="spacerT" presStyleCnt="0"/>
      <dgm:spPr/>
      <dgm:t>
        <a:bodyPr/>
        <a:lstStyle/>
        <a:p>
          <a:endParaRPr lang="ru-RU"/>
        </a:p>
      </dgm:t>
    </dgm:pt>
    <dgm:pt modelId="{EC4A38CA-615A-4404-9024-F095EDFD35C5}" type="pres">
      <dgm:prSet presAssocID="{A9119386-0A22-4021-9459-188D8880882C}" presName="sibTrans" presStyleLbl="sibTrans2D1" presStyleIdx="0" presStyleCnt="4"/>
      <dgm:spPr/>
      <dgm:t>
        <a:bodyPr/>
        <a:lstStyle/>
        <a:p>
          <a:endParaRPr lang="ru-RU"/>
        </a:p>
      </dgm:t>
    </dgm:pt>
    <dgm:pt modelId="{25E392F0-62C8-4AF5-9493-DF160AD5882B}" type="pres">
      <dgm:prSet presAssocID="{A9119386-0A22-4021-9459-188D8880882C}" presName="spacerB" presStyleCnt="0"/>
      <dgm:spPr/>
      <dgm:t>
        <a:bodyPr/>
        <a:lstStyle/>
        <a:p>
          <a:endParaRPr lang="ru-RU"/>
        </a:p>
      </dgm:t>
    </dgm:pt>
    <dgm:pt modelId="{F8D29307-9B63-48CA-9755-79975544754E}" type="pres">
      <dgm:prSet presAssocID="{6D1BC255-98EA-4F08-BFA9-14C03DCB1C77}" presName="node" presStyleLbl="node1" presStyleIdx="1" presStyleCnt="5" custScaleX="65100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D7E7883F-16A3-4B18-B214-98E44965C40C}" type="pres">
      <dgm:prSet presAssocID="{133ED96B-6762-4608-B0E3-3A76D3FFF8D5}" presName="spacerT" presStyleCnt="0"/>
      <dgm:spPr/>
      <dgm:t>
        <a:bodyPr/>
        <a:lstStyle/>
        <a:p>
          <a:endParaRPr lang="ru-RU"/>
        </a:p>
      </dgm:t>
    </dgm:pt>
    <dgm:pt modelId="{046E92C2-B40B-4EE2-9A7D-8309BDB9482C}" type="pres">
      <dgm:prSet presAssocID="{133ED96B-6762-4608-B0E3-3A76D3FFF8D5}" presName="sibTrans" presStyleLbl="sibTrans2D1" presStyleIdx="1" presStyleCnt="4"/>
      <dgm:spPr/>
      <dgm:t>
        <a:bodyPr/>
        <a:lstStyle/>
        <a:p>
          <a:endParaRPr lang="ru-RU"/>
        </a:p>
      </dgm:t>
    </dgm:pt>
    <dgm:pt modelId="{600D83DC-38DC-43B7-B21B-68F3DF8FFF7A}" type="pres">
      <dgm:prSet presAssocID="{133ED96B-6762-4608-B0E3-3A76D3FFF8D5}" presName="spacerB" presStyleCnt="0"/>
      <dgm:spPr/>
      <dgm:t>
        <a:bodyPr/>
        <a:lstStyle/>
        <a:p>
          <a:endParaRPr lang="ru-RU"/>
        </a:p>
      </dgm:t>
    </dgm:pt>
    <dgm:pt modelId="{E4821690-9DE1-49B8-AFEE-A0029F426811}" type="pres">
      <dgm:prSet presAssocID="{54A71A9E-C935-4971-AA1B-163F2DB5E597}" presName="node" presStyleLbl="node1" presStyleIdx="2" presStyleCnt="5" custScaleX="65100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26035BC-5918-48AF-A4F9-F0D86D37F57B}" type="pres">
      <dgm:prSet presAssocID="{A6D239ED-A212-417F-A8CE-05178573A674}" presName="spacerT" presStyleCnt="0"/>
      <dgm:spPr/>
      <dgm:t>
        <a:bodyPr/>
        <a:lstStyle/>
        <a:p>
          <a:endParaRPr lang="ru-RU"/>
        </a:p>
      </dgm:t>
    </dgm:pt>
    <dgm:pt modelId="{B1B5914B-C434-49FD-959F-D51993090355}" type="pres">
      <dgm:prSet presAssocID="{A6D239ED-A212-417F-A8CE-05178573A674}" presName="sibTrans" presStyleLbl="sibTrans2D1" presStyleIdx="2" presStyleCnt="4"/>
      <dgm:spPr/>
      <dgm:t>
        <a:bodyPr/>
        <a:lstStyle/>
        <a:p>
          <a:endParaRPr lang="ru-RU"/>
        </a:p>
      </dgm:t>
    </dgm:pt>
    <dgm:pt modelId="{BBB3ABDD-3B2C-4759-8360-B3C51667CC36}" type="pres">
      <dgm:prSet presAssocID="{A6D239ED-A212-417F-A8CE-05178573A674}" presName="spacerB" presStyleCnt="0"/>
      <dgm:spPr/>
      <dgm:t>
        <a:bodyPr/>
        <a:lstStyle/>
        <a:p>
          <a:endParaRPr lang="ru-RU"/>
        </a:p>
      </dgm:t>
    </dgm:pt>
    <dgm:pt modelId="{513E7130-22CD-4383-8C1F-4063B4E7AC68}" type="pres">
      <dgm:prSet presAssocID="{0355D42D-F837-4AEA-9246-3FEE45471A82}" presName="node" presStyleLbl="node1" presStyleIdx="3" presStyleCnt="5" custScaleX="65100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7692BF2-8688-4630-9B31-0228AC29FD4E}" type="pres">
      <dgm:prSet presAssocID="{14A2B084-C097-4906-B2C8-265EEB1C6E60}" presName="sibTransLast" presStyleLbl="sibTrans2D1" presStyleIdx="3" presStyleCnt="4" custScaleX="151884" custScaleY="358300"/>
      <dgm:spPr/>
      <dgm:t>
        <a:bodyPr/>
        <a:lstStyle/>
        <a:p>
          <a:endParaRPr lang="ru-RU"/>
        </a:p>
      </dgm:t>
    </dgm:pt>
    <dgm:pt modelId="{20B2434D-7A0C-4193-B846-F28414B792C1}" type="pres">
      <dgm:prSet presAssocID="{14A2B084-C097-4906-B2C8-265EEB1C6E60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5C84E13E-EBC8-4CCE-A58D-583CA17D9FC2}" type="pres">
      <dgm:prSet presAssocID="{14A2B084-C097-4906-B2C8-265EEB1C6E60}" presName="lastNode" presStyleLbl="node1" presStyleIdx="4" presStyleCnt="5" custScaleX="167232" custScaleY="167925" custLinFactX="-21522" custLinFactNeighborX="-100000" custLinFactNeighborY="9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6828B0-2D00-44D3-A3D0-9DC37628CD64}" type="presOf" srcId="{A9119386-0A22-4021-9459-188D8880882C}" destId="{EC4A38CA-615A-4404-9024-F095EDFD35C5}" srcOrd="0" destOrd="0" presId="urn:microsoft.com/office/officeart/2005/8/layout/equation2"/>
    <dgm:cxn modelId="{EEA9DEA8-34E9-41F0-B639-9E2C43AD8B89}" type="presOf" srcId="{6D1BC255-98EA-4F08-BFA9-14C03DCB1C77}" destId="{F8D29307-9B63-48CA-9755-79975544754E}" srcOrd="0" destOrd="0" presId="urn:microsoft.com/office/officeart/2005/8/layout/equation2"/>
    <dgm:cxn modelId="{EDBD3D68-E058-4375-A27F-7157087094D0}" type="presOf" srcId="{A6D239ED-A212-417F-A8CE-05178573A674}" destId="{B1B5914B-C434-49FD-959F-D51993090355}" srcOrd="0" destOrd="0" presId="urn:microsoft.com/office/officeart/2005/8/layout/equation2"/>
    <dgm:cxn modelId="{B5387988-6EAD-445B-8EA3-4843DD7AFEFE}" type="presOf" srcId="{A9B02901-E841-45D0-9C6B-F6704CE11F57}" destId="{5C84E13E-EBC8-4CCE-A58D-583CA17D9FC2}" srcOrd="0" destOrd="0" presId="urn:microsoft.com/office/officeart/2005/8/layout/equation2"/>
    <dgm:cxn modelId="{EAB69041-78F6-4016-977F-DC8EF88F53B1}" type="presOf" srcId="{54A71A9E-C935-4971-AA1B-163F2DB5E597}" destId="{E4821690-9DE1-49B8-AFEE-A0029F426811}" srcOrd="0" destOrd="0" presId="urn:microsoft.com/office/officeart/2005/8/layout/equation2"/>
    <dgm:cxn modelId="{8A0B93CD-FC00-473C-B4B5-FBC186CAB95B}" srcId="{14A2B084-C097-4906-B2C8-265EEB1C6E60}" destId="{54A71A9E-C935-4971-AA1B-163F2DB5E597}" srcOrd="2" destOrd="0" parTransId="{13288D97-673D-41BE-885B-E860AF8B1833}" sibTransId="{A6D239ED-A212-417F-A8CE-05178573A674}"/>
    <dgm:cxn modelId="{7398467A-395E-41D6-BDA2-84EBE20E7133}" type="presOf" srcId="{09E5F22F-BAB8-40B7-AE23-03B170A93F6E}" destId="{A863C1FC-CD40-471F-9726-47D06A97230E}" srcOrd="0" destOrd="0" presId="urn:microsoft.com/office/officeart/2005/8/layout/equation2"/>
    <dgm:cxn modelId="{BC969E1E-1946-40EE-B874-775F59BA099D}" srcId="{14A2B084-C097-4906-B2C8-265EEB1C6E60}" destId="{09E5F22F-BAB8-40B7-AE23-03B170A93F6E}" srcOrd="0" destOrd="0" parTransId="{5800811F-3CB6-4CDA-88EE-B63A48FBF8A4}" sibTransId="{A9119386-0A22-4021-9459-188D8880882C}"/>
    <dgm:cxn modelId="{F3DDABE2-D23D-4AB9-AE24-37A8CCD06906}" type="presOf" srcId="{1B9B0F87-66CB-4FF2-8EAB-E92CC047A255}" destId="{20B2434D-7A0C-4193-B846-F28414B792C1}" srcOrd="1" destOrd="0" presId="urn:microsoft.com/office/officeart/2005/8/layout/equation2"/>
    <dgm:cxn modelId="{C2A71EC7-7E34-4EF3-93AF-09413ED5694D}" type="presOf" srcId="{1B9B0F87-66CB-4FF2-8EAB-E92CC047A255}" destId="{87692BF2-8688-4630-9B31-0228AC29FD4E}" srcOrd="0" destOrd="0" presId="urn:microsoft.com/office/officeart/2005/8/layout/equation2"/>
    <dgm:cxn modelId="{03FE6A1D-D748-4AED-92A6-D0C83CCC9137}" srcId="{14A2B084-C097-4906-B2C8-265EEB1C6E60}" destId="{6D1BC255-98EA-4F08-BFA9-14C03DCB1C77}" srcOrd="1" destOrd="0" parTransId="{5667B58E-219A-46BF-9266-B1B3DFB4682B}" sibTransId="{133ED96B-6762-4608-B0E3-3A76D3FFF8D5}"/>
    <dgm:cxn modelId="{956776C0-183E-41EF-9CE3-1B3FF8511F24}" type="presOf" srcId="{0355D42D-F837-4AEA-9246-3FEE45471A82}" destId="{513E7130-22CD-4383-8C1F-4063B4E7AC68}" srcOrd="0" destOrd="0" presId="urn:microsoft.com/office/officeart/2005/8/layout/equation2"/>
    <dgm:cxn modelId="{71C41444-0A6C-4E20-9BDB-9E91C078131E}" type="presOf" srcId="{133ED96B-6762-4608-B0E3-3A76D3FFF8D5}" destId="{046E92C2-B40B-4EE2-9A7D-8309BDB9482C}" srcOrd="0" destOrd="0" presId="urn:microsoft.com/office/officeart/2005/8/layout/equation2"/>
    <dgm:cxn modelId="{0C3865C5-2214-4D71-B420-2BB20EAB8CE4}" srcId="{14A2B084-C097-4906-B2C8-265EEB1C6E60}" destId="{A9B02901-E841-45D0-9C6B-F6704CE11F57}" srcOrd="4" destOrd="0" parTransId="{7EB1445B-0095-41BD-A2A9-8AA5138C07BD}" sibTransId="{6FE6543C-299B-4403-ABF0-38AE5EBB61E5}"/>
    <dgm:cxn modelId="{5447C7DF-AFBF-4960-8AF0-7574EBD18EB9}" srcId="{14A2B084-C097-4906-B2C8-265EEB1C6E60}" destId="{0355D42D-F837-4AEA-9246-3FEE45471A82}" srcOrd="3" destOrd="0" parTransId="{B7F0E3D9-D58C-42D8-9588-3290FFA161E2}" sibTransId="{1B9B0F87-66CB-4FF2-8EAB-E92CC047A255}"/>
    <dgm:cxn modelId="{C154C70E-F6FD-4BCD-9123-52DA853BD44F}" type="presOf" srcId="{14A2B084-C097-4906-B2C8-265EEB1C6E60}" destId="{B370DEC0-8264-464F-8337-C40D203F61DB}" srcOrd="0" destOrd="0" presId="urn:microsoft.com/office/officeart/2005/8/layout/equation2"/>
    <dgm:cxn modelId="{49FD41E1-C89C-42D1-9B92-851A4F7F1643}" type="presParOf" srcId="{B370DEC0-8264-464F-8337-C40D203F61DB}" destId="{F16587F0-DFEC-4926-A8C9-C875F879CE00}" srcOrd="0" destOrd="0" presId="urn:microsoft.com/office/officeart/2005/8/layout/equation2"/>
    <dgm:cxn modelId="{BBEBAC99-5142-4BF0-9E92-389F4C701706}" type="presParOf" srcId="{F16587F0-DFEC-4926-A8C9-C875F879CE00}" destId="{A863C1FC-CD40-471F-9726-47D06A97230E}" srcOrd="0" destOrd="0" presId="urn:microsoft.com/office/officeart/2005/8/layout/equation2"/>
    <dgm:cxn modelId="{04412EDF-C2F8-44E8-9DB2-D5EC592EBD81}" type="presParOf" srcId="{F16587F0-DFEC-4926-A8C9-C875F879CE00}" destId="{B00C36BF-A79C-49C4-B85C-D99AB2C9599F}" srcOrd="1" destOrd="0" presId="urn:microsoft.com/office/officeart/2005/8/layout/equation2"/>
    <dgm:cxn modelId="{AF6BBE66-71E0-4308-AEBF-A647EB66F8E4}" type="presParOf" srcId="{F16587F0-DFEC-4926-A8C9-C875F879CE00}" destId="{EC4A38CA-615A-4404-9024-F095EDFD35C5}" srcOrd="2" destOrd="0" presId="urn:microsoft.com/office/officeart/2005/8/layout/equation2"/>
    <dgm:cxn modelId="{B0F92726-A070-4B14-AF23-39D56690719C}" type="presParOf" srcId="{F16587F0-DFEC-4926-A8C9-C875F879CE00}" destId="{25E392F0-62C8-4AF5-9493-DF160AD5882B}" srcOrd="3" destOrd="0" presId="urn:microsoft.com/office/officeart/2005/8/layout/equation2"/>
    <dgm:cxn modelId="{287493D6-A254-4B39-BC0C-855689EC4245}" type="presParOf" srcId="{F16587F0-DFEC-4926-A8C9-C875F879CE00}" destId="{F8D29307-9B63-48CA-9755-79975544754E}" srcOrd="4" destOrd="0" presId="urn:microsoft.com/office/officeart/2005/8/layout/equation2"/>
    <dgm:cxn modelId="{7698812A-5E98-4AC4-9B14-278CA420B084}" type="presParOf" srcId="{F16587F0-DFEC-4926-A8C9-C875F879CE00}" destId="{D7E7883F-16A3-4B18-B214-98E44965C40C}" srcOrd="5" destOrd="0" presId="urn:microsoft.com/office/officeart/2005/8/layout/equation2"/>
    <dgm:cxn modelId="{33DE773D-EEB3-4568-AC56-A3673DB40AC0}" type="presParOf" srcId="{F16587F0-DFEC-4926-A8C9-C875F879CE00}" destId="{046E92C2-B40B-4EE2-9A7D-8309BDB9482C}" srcOrd="6" destOrd="0" presId="urn:microsoft.com/office/officeart/2005/8/layout/equation2"/>
    <dgm:cxn modelId="{561F44FE-0242-42E2-98AA-A46A2BC96D37}" type="presParOf" srcId="{F16587F0-DFEC-4926-A8C9-C875F879CE00}" destId="{600D83DC-38DC-43B7-B21B-68F3DF8FFF7A}" srcOrd="7" destOrd="0" presId="urn:microsoft.com/office/officeart/2005/8/layout/equation2"/>
    <dgm:cxn modelId="{24A4377C-5C75-499D-8C73-DE9CF32F01DB}" type="presParOf" srcId="{F16587F0-DFEC-4926-A8C9-C875F879CE00}" destId="{E4821690-9DE1-49B8-AFEE-A0029F426811}" srcOrd="8" destOrd="0" presId="urn:microsoft.com/office/officeart/2005/8/layout/equation2"/>
    <dgm:cxn modelId="{C789B7BB-3B4A-4E4E-AFC5-13E5F7CB2685}" type="presParOf" srcId="{F16587F0-DFEC-4926-A8C9-C875F879CE00}" destId="{726035BC-5918-48AF-A4F9-F0D86D37F57B}" srcOrd="9" destOrd="0" presId="urn:microsoft.com/office/officeart/2005/8/layout/equation2"/>
    <dgm:cxn modelId="{07C632E0-135D-4AC9-8803-DEEC2E965F18}" type="presParOf" srcId="{F16587F0-DFEC-4926-A8C9-C875F879CE00}" destId="{B1B5914B-C434-49FD-959F-D51993090355}" srcOrd="10" destOrd="0" presId="urn:microsoft.com/office/officeart/2005/8/layout/equation2"/>
    <dgm:cxn modelId="{EA4B89A9-69F3-42C4-8846-59532ACB6FB9}" type="presParOf" srcId="{F16587F0-DFEC-4926-A8C9-C875F879CE00}" destId="{BBB3ABDD-3B2C-4759-8360-B3C51667CC36}" srcOrd="11" destOrd="0" presId="urn:microsoft.com/office/officeart/2005/8/layout/equation2"/>
    <dgm:cxn modelId="{991A4A3E-074E-4F47-828F-5EDF70CD4C90}" type="presParOf" srcId="{F16587F0-DFEC-4926-A8C9-C875F879CE00}" destId="{513E7130-22CD-4383-8C1F-4063B4E7AC68}" srcOrd="12" destOrd="0" presId="urn:microsoft.com/office/officeart/2005/8/layout/equation2"/>
    <dgm:cxn modelId="{9120762A-4DE2-400A-B4C6-A9245EABFA56}" type="presParOf" srcId="{B370DEC0-8264-464F-8337-C40D203F61DB}" destId="{87692BF2-8688-4630-9B31-0228AC29FD4E}" srcOrd="1" destOrd="0" presId="urn:microsoft.com/office/officeart/2005/8/layout/equation2"/>
    <dgm:cxn modelId="{AA7C518F-2DC5-4DD6-B44D-90A5E12F8393}" type="presParOf" srcId="{87692BF2-8688-4630-9B31-0228AC29FD4E}" destId="{20B2434D-7A0C-4193-B846-F28414B792C1}" srcOrd="0" destOrd="0" presId="urn:microsoft.com/office/officeart/2005/8/layout/equation2"/>
    <dgm:cxn modelId="{DECDE647-04BF-4DF1-A5E2-2B0B482EC7ED}" type="presParOf" srcId="{B370DEC0-8264-464F-8337-C40D203F61DB}" destId="{5C84E13E-EBC8-4CCE-A58D-583CA17D9FC2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05034B-B753-42A9-8A98-5F9E8C4C21E6}" type="doc">
      <dgm:prSet loTypeId="urn:microsoft.com/office/officeart/2005/8/layout/hierarchy3" loCatId="relationship" qsTypeId="urn:microsoft.com/office/officeart/2005/8/quickstyle/simple3" qsCatId="simple" csTypeId="urn:microsoft.com/office/officeart/2005/8/colors/colorful1#19" csCatId="colorful" phldr="1"/>
      <dgm:spPr/>
      <dgm:t>
        <a:bodyPr/>
        <a:lstStyle/>
        <a:p>
          <a:endParaRPr lang="ru-RU"/>
        </a:p>
      </dgm:t>
    </dgm:pt>
    <dgm:pt modelId="{1CC775A1-E6A6-4CA3-ACDC-32DC9D5D0B3C}">
      <dgm:prSet phldrT="[Текст]" custT="1"/>
      <dgm:spPr/>
      <dgm:t>
        <a:bodyPr/>
        <a:lstStyle/>
        <a:p>
          <a:r>
            <a:rPr lang="ru-RU" sz="1400" b="1" dirty="0" smtClean="0"/>
            <a:t>По сюжету</a:t>
          </a:r>
          <a:endParaRPr lang="ru-RU" sz="1400" b="1" dirty="0"/>
        </a:p>
      </dgm:t>
    </dgm:pt>
    <dgm:pt modelId="{4C6261F8-AE32-453F-9A01-7634FFBCBDE0}" type="parTrans" cxnId="{8950A46A-FF54-42C8-9A55-77A10ECE06FD}">
      <dgm:prSet/>
      <dgm:spPr/>
      <dgm:t>
        <a:bodyPr/>
        <a:lstStyle/>
        <a:p>
          <a:endParaRPr lang="ru-RU"/>
        </a:p>
      </dgm:t>
    </dgm:pt>
    <dgm:pt modelId="{7EC88E07-730E-4735-A228-C387B4473AA4}" type="sibTrans" cxnId="{8950A46A-FF54-42C8-9A55-77A10ECE06FD}">
      <dgm:prSet/>
      <dgm:spPr/>
      <dgm:t>
        <a:bodyPr/>
        <a:lstStyle/>
        <a:p>
          <a:endParaRPr lang="ru-RU"/>
        </a:p>
      </dgm:t>
    </dgm:pt>
    <dgm:pt modelId="{45808B95-4A98-4FCB-979A-7A3A53145879}">
      <dgm:prSet custT="1"/>
      <dgm:spPr/>
      <dgm:t>
        <a:bodyPr/>
        <a:lstStyle/>
        <a:p>
          <a:r>
            <a:rPr lang="ru-RU" sz="1200" dirty="0" smtClean="0"/>
            <a:t>СЮЖЕТНЫЕ</a:t>
          </a:r>
          <a:endParaRPr lang="ru-RU" sz="1200" dirty="0"/>
        </a:p>
      </dgm:t>
    </dgm:pt>
    <dgm:pt modelId="{7537244B-1927-41B4-8334-5CC36E1F48E6}" type="parTrans" cxnId="{D93B8243-E3C4-401D-9704-183FB8F6AB36}">
      <dgm:prSet/>
      <dgm:spPr/>
      <dgm:t>
        <a:bodyPr/>
        <a:lstStyle/>
        <a:p>
          <a:endParaRPr lang="ru-RU"/>
        </a:p>
      </dgm:t>
    </dgm:pt>
    <dgm:pt modelId="{7CD0D6EB-1045-4A44-ACBD-377F8246E4DA}" type="sibTrans" cxnId="{D93B8243-E3C4-401D-9704-183FB8F6AB36}">
      <dgm:prSet/>
      <dgm:spPr/>
      <dgm:t>
        <a:bodyPr/>
        <a:lstStyle/>
        <a:p>
          <a:endParaRPr lang="ru-RU"/>
        </a:p>
      </dgm:t>
    </dgm:pt>
    <dgm:pt modelId="{BA3AEDCF-80FF-458F-B793-85B2646B7274}">
      <dgm:prSet custT="1"/>
      <dgm:spPr/>
      <dgm:t>
        <a:bodyPr/>
        <a:lstStyle/>
        <a:p>
          <a:r>
            <a:rPr lang="ru-RU" sz="1200" dirty="0" smtClean="0"/>
            <a:t>НЕСЮЖЕТНЫЕ</a:t>
          </a:r>
          <a:endParaRPr lang="ru-RU" sz="1200" dirty="0"/>
        </a:p>
      </dgm:t>
    </dgm:pt>
    <dgm:pt modelId="{DDB11042-35D3-47B7-A026-D4FBCAD3E65C}" type="parTrans" cxnId="{2C60EB19-C6EF-45EB-8E01-1AF857F9D623}">
      <dgm:prSet/>
      <dgm:spPr/>
      <dgm:t>
        <a:bodyPr/>
        <a:lstStyle/>
        <a:p>
          <a:endParaRPr lang="ru-RU"/>
        </a:p>
      </dgm:t>
    </dgm:pt>
    <dgm:pt modelId="{04914B34-0EEF-45BD-80E1-FCE30C48DDB9}" type="sibTrans" cxnId="{2C60EB19-C6EF-45EB-8E01-1AF857F9D623}">
      <dgm:prSet/>
      <dgm:spPr/>
      <dgm:t>
        <a:bodyPr/>
        <a:lstStyle/>
        <a:p>
          <a:endParaRPr lang="ru-RU"/>
        </a:p>
      </dgm:t>
    </dgm:pt>
    <dgm:pt modelId="{DFB26FB6-B397-4112-9DD3-23B867820F3B}">
      <dgm:prSet custT="1"/>
      <dgm:spPr/>
      <dgm:t>
        <a:bodyPr/>
        <a:lstStyle/>
        <a:p>
          <a:r>
            <a:rPr lang="ru-RU" sz="1400" b="1" dirty="0" smtClean="0"/>
            <a:t>По переодичности проведения</a:t>
          </a:r>
          <a:endParaRPr lang="ru-RU" sz="1400" b="1" dirty="0"/>
        </a:p>
      </dgm:t>
    </dgm:pt>
    <dgm:pt modelId="{89BCC725-F93E-4386-BECC-4D5E366DC736}" type="parTrans" cxnId="{C8DE3BFA-9F7D-4699-92DC-1D9882B61F7D}">
      <dgm:prSet/>
      <dgm:spPr/>
      <dgm:t>
        <a:bodyPr/>
        <a:lstStyle/>
        <a:p>
          <a:endParaRPr lang="ru-RU"/>
        </a:p>
      </dgm:t>
    </dgm:pt>
    <dgm:pt modelId="{6049A87E-4C48-4ED0-A4B1-84AEFE0CA787}" type="sibTrans" cxnId="{C8DE3BFA-9F7D-4699-92DC-1D9882B61F7D}">
      <dgm:prSet/>
      <dgm:spPr/>
      <dgm:t>
        <a:bodyPr/>
        <a:lstStyle/>
        <a:p>
          <a:endParaRPr lang="ru-RU"/>
        </a:p>
      </dgm:t>
    </dgm:pt>
    <dgm:pt modelId="{9EDC0522-9BF7-44A2-805B-5FC27119696D}">
      <dgm:prSet custT="1"/>
      <dgm:spPr/>
      <dgm:t>
        <a:bodyPr/>
        <a:lstStyle/>
        <a:p>
          <a:r>
            <a:rPr lang="ru-RU" sz="1200" dirty="0" smtClean="0"/>
            <a:t>ОДНОРАЗОВЫЕ</a:t>
          </a:r>
          <a:endParaRPr lang="ru-RU" sz="1200" dirty="0"/>
        </a:p>
      </dgm:t>
    </dgm:pt>
    <dgm:pt modelId="{902B349B-B7C1-4EFF-8E04-AE2E48682F26}" type="parTrans" cxnId="{E971B1F5-048D-41C6-B6D4-DE0585FD08FB}">
      <dgm:prSet/>
      <dgm:spPr/>
      <dgm:t>
        <a:bodyPr/>
        <a:lstStyle/>
        <a:p>
          <a:endParaRPr lang="ru-RU"/>
        </a:p>
      </dgm:t>
    </dgm:pt>
    <dgm:pt modelId="{54CA86C4-AA91-494E-ACC9-9A31D37E18C4}" type="sibTrans" cxnId="{E971B1F5-048D-41C6-B6D4-DE0585FD08FB}">
      <dgm:prSet/>
      <dgm:spPr/>
      <dgm:t>
        <a:bodyPr/>
        <a:lstStyle/>
        <a:p>
          <a:endParaRPr lang="ru-RU"/>
        </a:p>
      </dgm:t>
    </dgm:pt>
    <dgm:pt modelId="{C0C3463F-56B8-4AE8-BC0D-37209D37B406}">
      <dgm:prSet custT="1"/>
      <dgm:spPr/>
      <dgm:t>
        <a:bodyPr/>
        <a:lstStyle/>
        <a:p>
          <a:r>
            <a:rPr lang="ru-RU" sz="1200" dirty="0" smtClean="0"/>
            <a:t>МНОГОРАЗОВЫЕ</a:t>
          </a:r>
          <a:endParaRPr lang="ru-RU" sz="1200" dirty="0"/>
        </a:p>
      </dgm:t>
    </dgm:pt>
    <dgm:pt modelId="{CC4F9A43-F85B-4F4C-A1BE-B3F44DA7A0B8}" type="parTrans" cxnId="{9C6DF904-3240-43DA-9164-B93C041BEF87}">
      <dgm:prSet/>
      <dgm:spPr/>
      <dgm:t>
        <a:bodyPr/>
        <a:lstStyle/>
        <a:p>
          <a:endParaRPr lang="ru-RU"/>
        </a:p>
      </dgm:t>
    </dgm:pt>
    <dgm:pt modelId="{7C6B7C7B-BFE9-4B81-8EF6-2979A6C82401}" type="sibTrans" cxnId="{9C6DF904-3240-43DA-9164-B93C041BEF87}">
      <dgm:prSet/>
      <dgm:spPr/>
      <dgm:t>
        <a:bodyPr/>
        <a:lstStyle/>
        <a:p>
          <a:endParaRPr lang="ru-RU"/>
        </a:p>
      </dgm:t>
    </dgm:pt>
    <dgm:pt modelId="{BDE2DC46-53FD-4371-A43D-51DEEBF4E128}">
      <dgm:prSet custT="1"/>
      <dgm:spPr/>
      <dgm:t>
        <a:bodyPr/>
        <a:lstStyle/>
        <a:p>
          <a:r>
            <a:rPr lang="ru-RU" sz="1400" b="1" dirty="0" smtClean="0"/>
            <a:t>По срокам проведения</a:t>
          </a:r>
          <a:endParaRPr lang="ru-RU" sz="1400" b="1" dirty="0"/>
        </a:p>
      </dgm:t>
    </dgm:pt>
    <dgm:pt modelId="{7B68BE08-FB9E-4DB9-A2E5-0E8A97AD7AA6}" type="parTrans" cxnId="{8DB53DC7-3329-41BA-A783-322247DF3069}">
      <dgm:prSet/>
      <dgm:spPr/>
      <dgm:t>
        <a:bodyPr/>
        <a:lstStyle/>
        <a:p>
          <a:endParaRPr lang="ru-RU"/>
        </a:p>
      </dgm:t>
    </dgm:pt>
    <dgm:pt modelId="{654B0000-240B-4F15-AB24-53B450326265}" type="sibTrans" cxnId="{8DB53DC7-3329-41BA-A783-322247DF3069}">
      <dgm:prSet/>
      <dgm:spPr/>
      <dgm:t>
        <a:bodyPr/>
        <a:lstStyle/>
        <a:p>
          <a:endParaRPr lang="ru-RU"/>
        </a:p>
      </dgm:t>
    </dgm:pt>
    <dgm:pt modelId="{C8A41D6D-4915-45C9-9068-DC183548C8EA}">
      <dgm:prSet custT="1"/>
      <dgm:spPr/>
      <dgm:t>
        <a:bodyPr/>
        <a:lstStyle/>
        <a:p>
          <a:r>
            <a:rPr lang="ru-RU" sz="1200" dirty="0" smtClean="0"/>
            <a:t>КРАТКОСРОЧНЫЕ</a:t>
          </a:r>
          <a:endParaRPr lang="ru-RU" sz="1200" dirty="0"/>
        </a:p>
      </dgm:t>
    </dgm:pt>
    <dgm:pt modelId="{6F073D90-2D5A-4811-8BB7-91C711C9D3CB}" type="parTrans" cxnId="{831E44B1-1305-42E6-830D-85A9CE7EE1D9}">
      <dgm:prSet/>
      <dgm:spPr/>
      <dgm:t>
        <a:bodyPr/>
        <a:lstStyle/>
        <a:p>
          <a:endParaRPr lang="ru-RU"/>
        </a:p>
      </dgm:t>
    </dgm:pt>
    <dgm:pt modelId="{27A83887-5FCD-47E9-B09D-BD5424018147}" type="sibTrans" cxnId="{831E44B1-1305-42E6-830D-85A9CE7EE1D9}">
      <dgm:prSet/>
      <dgm:spPr/>
      <dgm:t>
        <a:bodyPr/>
        <a:lstStyle/>
        <a:p>
          <a:endParaRPr lang="ru-RU"/>
        </a:p>
      </dgm:t>
    </dgm:pt>
    <dgm:pt modelId="{D32D324A-D3FB-4695-9DA7-4D4BD90A9589}">
      <dgm:prSet custT="1"/>
      <dgm:spPr/>
      <dgm:t>
        <a:bodyPr/>
        <a:lstStyle/>
        <a:p>
          <a:r>
            <a:rPr lang="ru-RU" sz="1200" dirty="0" smtClean="0"/>
            <a:t>ДОЛГОСРОЧНЫЕ</a:t>
          </a:r>
          <a:endParaRPr lang="ru-RU" sz="1200" dirty="0"/>
        </a:p>
      </dgm:t>
    </dgm:pt>
    <dgm:pt modelId="{74568844-B038-4D57-B098-3B77F164CF60}" type="parTrans" cxnId="{DA7CAFDC-3E5A-4959-931B-C1E7998777BC}">
      <dgm:prSet/>
      <dgm:spPr/>
      <dgm:t>
        <a:bodyPr/>
        <a:lstStyle/>
        <a:p>
          <a:endParaRPr lang="ru-RU"/>
        </a:p>
      </dgm:t>
    </dgm:pt>
    <dgm:pt modelId="{5F44653B-09DA-437A-AB25-8D76B78D01C5}" type="sibTrans" cxnId="{DA7CAFDC-3E5A-4959-931B-C1E7998777BC}">
      <dgm:prSet/>
      <dgm:spPr/>
      <dgm:t>
        <a:bodyPr/>
        <a:lstStyle/>
        <a:p>
          <a:endParaRPr lang="ru-RU"/>
        </a:p>
      </dgm:t>
    </dgm:pt>
    <dgm:pt modelId="{36555776-911D-4916-8AFB-7782FBDA2909}">
      <dgm:prSet custT="1"/>
      <dgm:spPr/>
      <dgm:t>
        <a:bodyPr/>
        <a:lstStyle/>
        <a:p>
          <a:r>
            <a:rPr lang="ru-RU" sz="1400" b="1" dirty="0" smtClean="0"/>
            <a:t>По количеству участников</a:t>
          </a:r>
          <a:endParaRPr lang="ru-RU" sz="1400" b="1" dirty="0"/>
        </a:p>
      </dgm:t>
    </dgm:pt>
    <dgm:pt modelId="{6D7F9B77-0E0C-495B-82FC-16777D229E43}" type="parTrans" cxnId="{091356A1-2E3B-4805-81B7-1912FB2EC0D2}">
      <dgm:prSet/>
      <dgm:spPr/>
      <dgm:t>
        <a:bodyPr/>
        <a:lstStyle/>
        <a:p>
          <a:endParaRPr lang="ru-RU"/>
        </a:p>
      </dgm:t>
    </dgm:pt>
    <dgm:pt modelId="{26ED43B8-2DD3-413F-92B8-65F27FB196DF}" type="sibTrans" cxnId="{091356A1-2E3B-4805-81B7-1912FB2EC0D2}">
      <dgm:prSet/>
      <dgm:spPr/>
      <dgm:t>
        <a:bodyPr/>
        <a:lstStyle/>
        <a:p>
          <a:endParaRPr lang="ru-RU"/>
        </a:p>
      </dgm:t>
    </dgm:pt>
    <dgm:pt modelId="{C33D1FE4-8AD8-4342-B6B1-028802D1224E}">
      <dgm:prSet custT="1"/>
      <dgm:spPr/>
      <dgm:t>
        <a:bodyPr/>
        <a:lstStyle/>
        <a:p>
          <a:r>
            <a:rPr lang="ru-RU" sz="1200" dirty="0" smtClean="0"/>
            <a:t>ОДИНОЧНЫЕ</a:t>
          </a:r>
          <a:endParaRPr lang="ru-RU" sz="1200" dirty="0"/>
        </a:p>
      </dgm:t>
    </dgm:pt>
    <dgm:pt modelId="{59ADC38D-8792-4D57-B9B2-C66250C7734E}" type="parTrans" cxnId="{01BE76D0-1187-4C4D-8E37-CAC1F22BEFF7}">
      <dgm:prSet/>
      <dgm:spPr/>
      <dgm:t>
        <a:bodyPr/>
        <a:lstStyle/>
        <a:p>
          <a:endParaRPr lang="ru-RU"/>
        </a:p>
      </dgm:t>
    </dgm:pt>
    <dgm:pt modelId="{160165A9-7906-40A9-B0A9-C988B63D1E82}" type="sibTrans" cxnId="{01BE76D0-1187-4C4D-8E37-CAC1F22BEFF7}">
      <dgm:prSet/>
      <dgm:spPr/>
      <dgm:t>
        <a:bodyPr/>
        <a:lstStyle/>
        <a:p>
          <a:endParaRPr lang="ru-RU"/>
        </a:p>
      </dgm:t>
    </dgm:pt>
    <dgm:pt modelId="{155C8A45-E3F1-4044-A4FD-05B8DE63BE56}">
      <dgm:prSet custT="1"/>
      <dgm:spPr/>
      <dgm:t>
        <a:bodyPr/>
        <a:lstStyle/>
        <a:p>
          <a:r>
            <a:rPr lang="ru-RU" sz="1200" dirty="0" smtClean="0"/>
            <a:t>ГРУППОВЫЕ</a:t>
          </a:r>
          <a:endParaRPr lang="ru-RU" sz="1200" dirty="0"/>
        </a:p>
      </dgm:t>
    </dgm:pt>
    <dgm:pt modelId="{1A7746BE-6191-45DD-826F-3D89B39D601C}" type="parTrans" cxnId="{84872F3F-420D-4248-BC09-C8A6B98E22BC}">
      <dgm:prSet/>
      <dgm:spPr/>
      <dgm:t>
        <a:bodyPr/>
        <a:lstStyle/>
        <a:p>
          <a:endParaRPr lang="ru-RU"/>
        </a:p>
      </dgm:t>
    </dgm:pt>
    <dgm:pt modelId="{30F727CE-7129-489B-B411-7F1958BE99B5}" type="sibTrans" cxnId="{84872F3F-420D-4248-BC09-C8A6B98E22BC}">
      <dgm:prSet/>
      <dgm:spPr/>
      <dgm:t>
        <a:bodyPr/>
        <a:lstStyle/>
        <a:p>
          <a:endParaRPr lang="ru-RU"/>
        </a:p>
      </dgm:t>
    </dgm:pt>
    <dgm:pt modelId="{04F5A020-5C93-4C1E-82B4-2E3FFB1322F9}">
      <dgm:prSet custT="1"/>
      <dgm:spPr/>
      <dgm:t>
        <a:bodyPr/>
        <a:lstStyle/>
        <a:p>
          <a:r>
            <a:rPr lang="ru-RU" sz="1400" b="1" dirty="0" smtClean="0"/>
            <a:t>По месту проведения</a:t>
          </a:r>
          <a:endParaRPr lang="ru-RU" sz="1400" b="1" dirty="0"/>
        </a:p>
      </dgm:t>
    </dgm:pt>
    <dgm:pt modelId="{ED1AB106-36A7-40A3-B149-633A6AAF83F7}" type="parTrans" cxnId="{6A6731F1-1F1C-4031-BB29-26288224CFEC}">
      <dgm:prSet/>
      <dgm:spPr/>
      <dgm:t>
        <a:bodyPr/>
        <a:lstStyle/>
        <a:p>
          <a:endParaRPr lang="ru-RU"/>
        </a:p>
      </dgm:t>
    </dgm:pt>
    <dgm:pt modelId="{8F76C709-910A-4AC3-A0AD-425974635FC6}" type="sibTrans" cxnId="{6A6731F1-1F1C-4031-BB29-26288224CFEC}">
      <dgm:prSet/>
      <dgm:spPr/>
      <dgm:t>
        <a:bodyPr/>
        <a:lstStyle/>
        <a:p>
          <a:endParaRPr lang="ru-RU"/>
        </a:p>
      </dgm:t>
    </dgm:pt>
    <dgm:pt modelId="{E0C0EA36-1702-4CD1-9486-BBF1C42B0024}">
      <dgm:prSet custT="1"/>
      <dgm:spPr/>
      <dgm:t>
        <a:bodyPr/>
        <a:lstStyle/>
        <a:p>
          <a:r>
            <a:rPr lang="ru-RU" sz="1200" dirty="0" smtClean="0"/>
            <a:t>ВЕБ-КВЕСТЫ</a:t>
          </a:r>
          <a:endParaRPr lang="ru-RU" sz="1200" dirty="0"/>
        </a:p>
      </dgm:t>
    </dgm:pt>
    <dgm:pt modelId="{B310080B-7993-426F-82B9-75F2B15D6468}" type="parTrans" cxnId="{691E2945-2CDB-40BA-93C3-4B2A51045C2E}">
      <dgm:prSet/>
      <dgm:spPr/>
      <dgm:t>
        <a:bodyPr/>
        <a:lstStyle/>
        <a:p>
          <a:endParaRPr lang="ru-RU"/>
        </a:p>
      </dgm:t>
    </dgm:pt>
    <dgm:pt modelId="{BB1043EA-62DD-4472-8B13-8A3A3A1B95CB}" type="sibTrans" cxnId="{691E2945-2CDB-40BA-93C3-4B2A51045C2E}">
      <dgm:prSet/>
      <dgm:spPr/>
      <dgm:t>
        <a:bodyPr/>
        <a:lstStyle/>
        <a:p>
          <a:endParaRPr lang="ru-RU"/>
        </a:p>
      </dgm:t>
    </dgm:pt>
    <dgm:pt modelId="{C06B5128-7CC4-4029-A781-350E21240DC9}">
      <dgm:prSet custT="1"/>
      <dgm:spPr/>
      <dgm:t>
        <a:bodyPr/>
        <a:lstStyle/>
        <a:p>
          <a:r>
            <a:rPr lang="ru-RU" sz="1200" dirty="0" smtClean="0"/>
            <a:t>«ЖИВЫЕ» КВЕСТЫ</a:t>
          </a:r>
          <a:endParaRPr lang="ru-RU" sz="1200" dirty="0"/>
        </a:p>
      </dgm:t>
    </dgm:pt>
    <dgm:pt modelId="{D3DAEFA0-8872-4DD5-8258-FB0489A75995}" type="parTrans" cxnId="{7E2E7BE2-8264-4412-820B-2349DE2179BA}">
      <dgm:prSet/>
      <dgm:spPr/>
      <dgm:t>
        <a:bodyPr/>
        <a:lstStyle/>
        <a:p>
          <a:endParaRPr lang="ru-RU"/>
        </a:p>
      </dgm:t>
    </dgm:pt>
    <dgm:pt modelId="{D7051456-6943-4165-8B84-5A14C7E80326}" type="sibTrans" cxnId="{7E2E7BE2-8264-4412-820B-2349DE2179BA}">
      <dgm:prSet/>
      <dgm:spPr/>
      <dgm:t>
        <a:bodyPr/>
        <a:lstStyle/>
        <a:p>
          <a:endParaRPr lang="ru-RU"/>
        </a:p>
      </dgm:t>
    </dgm:pt>
    <dgm:pt modelId="{404FDBD2-E6EC-4DEF-96AA-087E8120E0E2}">
      <dgm:prSet custT="1"/>
      <dgm:spPr/>
      <dgm:t>
        <a:bodyPr/>
        <a:lstStyle/>
        <a:p>
          <a:r>
            <a:rPr lang="ru-RU" sz="1200" dirty="0" smtClean="0"/>
            <a:t>направлены на последовательное развитие игровых событий</a:t>
          </a:r>
          <a:endParaRPr lang="ru-RU" sz="1200" dirty="0"/>
        </a:p>
      </dgm:t>
    </dgm:pt>
    <dgm:pt modelId="{E69F252D-EABB-4A3F-B492-18DDFD083ECF}" type="parTrans" cxnId="{EF1B79AD-398E-4BC5-A537-9EA6B813D985}">
      <dgm:prSet/>
      <dgm:spPr/>
      <dgm:t>
        <a:bodyPr/>
        <a:lstStyle/>
        <a:p>
          <a:endParaRPr lang="ru-RU"/>
        </a:p>
      </dgm:t>
    </dgm:pt>
    <dgm:pt modelId="{D83DC1A8-164B-40BC-B87E-71F623C58EA2}" type="sibTrans" cxnId="{EF1B79AD-398E-4BC5-A537-9EA6B813D985}">
      <dgm:prSet/>
      <dgm:spPr/>
      <dgm:t>
        <a:bodyPr/>
        <a:lstStyle/>
        <a:p>
          <a:endParaRPr lang="ru-RU"/>
        </a:p>
      </dgm:t>
    </dgm:pt>
    <dgm:pt modelId="{6F331E9D-A1D9-4D9E-8FB3-D4F493A3008A}">
      <dgm:prSet custT="1"/>
      <dgm:spPr/>
      <dgm:t>
        <a:bodyPr/>
        <a:lstStyle/>
        <a:p>
          <a:r>
            <a:rPr lang="ru-RU" sz="1200" dirty="0" smtClean="0"/>
            <a:t>направлены на легализированное развитие игровых событий</a:t>
          </a:r>
          <a:endParaRPr lang="ru-RU" sz="1200" dirty="0"/>
        </a:p>
      </dgm:t>
    </dgm:pt>
    <dgm:pt modelId="{1EA1D753-A46D-4C98-91AF-B5436FD838CA}" type="parTrans" cxnId="{5B5E520C-972A-413D-A5EE-2DA02B12DAED}">
      <dgm:prSet/>
      <dgm:spPr/>
      <dgm:t>
        <a:bodyPr/>
        <a:lstStyle/>
        <a:p>
          <a:endParaRPr lang="ru-RU"/>
        </a:p>
      </dgm:t>
    </dgm:pt>
    <dgm:pt modelId="{C8CC8B8F-4AAB-413B-87FF-9AAF0EC3D578}" type="sibTrans" cxnId="{5B5E520C-972A-413D-A5EE-2DA02B12DAED}">
      <dgm:prSet/>
      <dgm:spPr/>
      <dgm:t>
        <a:bodyPr/>
        <a:lstStyle/>
        <a:p>
          <a:endParaRPr lang="ru-RU"/>
        </a:p>
      </dgm:t>
    </dgm:pt>
    <dgm:pt modelId="{362F41FF-30DF-4186-82D4-5266526833DC}">
      <dgm:prSet custT="1"/>
      <dgm:spPr/>
      <dgm:t>
        <a:bodyPr/>
        <a:lstStyle/>
        <a:p>
          <a:r>
            <a:rPr lang="ru-RU" sz="1200" dirty="0" smtClean="0"/>
            <a:t>единожды выполняемые за игру</a:t>
          </a:r>
          <a:endParaRPr lang="ru-RU" sz="1200" dirty="0"/>
        </a:p>
      </dgm:t>
    </dgm:pt>
    <dgm:pt modelId="{DA826FD0-D22E-4BFA-82B3-CF8216ED02E6}" type="parTrans" cxnId="{C02119B1-C04F-43F3-8968-C55BBEF7F406}">
      <dgm:prSet/>
      <dgm:spPr/>
      <dgm:t>
        <a:bodyPr/>
        <a:lstStyle/>
        <a:p>
          <a:endParaRPr lang="ru-RU"/>
        </a:p>
      </dgm:t>
    </dgm:pt>
    <dgm:pt modelId="{F2BB7B1D-1647-4D14-8516-D2553D47A330}" type="sibTrans" cxnId="{C02119B1-C04F-43F3-8968-C55BBEF7F406}">
      <dgm:prSet/>
      <dgm:spPr/>
      <dgm:t>
        <a:bodyPr/>
        <a:lstStyle/>
        <a:p>
          <a:endParaRPr lang="ru-RU"/>
        </a:p>
      </dgm:t>
    </dgm:pt>
    <dgm:pt modelId="{776C11C7-0722-43B6-8045-E91198909918}">
      <dgm:prSet custT="1"/>
      <dgm:spPr/>
      <dgm:t>
        <a:bodyPr/>
        <a:lstStyle/>
        <a:p>
          <a:r>
            <a:rPr lang="ru-RU" sz="1200" dirty="0" smtClean="0"/>
            <a:t>регулярного прохождения (ежедневно, еженедельно)</a:t>
          </a:r>
          <a:endParaRPr lang="ru-RU" sz="1200" dirty="0"/>
        </a:p>
      </dgm:t>
    </dgm:pt>
    <dgm:pt modelId="{FC8E4BB3-1FFE-4586-A2D0-393A237B8CC5}" type="parTrans" cxnId="{185F2D47-5769-47CA-84B2-EE783B0FBA1F}">
      <dgm:prSet/>
      <dgm:spPr/>
      <dgm:t>
        <a:bodyPr/>
        <a:lstStyle/>
        <a:p>
          <a:endParaRPr lang="ru-RU"/>
        </a:p>
      </dgm:t>
    </dgm:pt>
    <dgm:pt modelId="{06DA6E9A-B6C0-4E4E-8A6A-C2D8D418F045}" type="sibTrans" cxnId="{185F2D47-5769-47CA-84B2-EE783B0FBA1F}">
      <dgm:prSet/>
      <dgm:spPr/>
      <dgm:t>
        <a:bodyPr/>
        <a:lstStyle/>
        <a:p>
          <a:endParaRPr lang="ru-RU"/>
        </a:p>
      </dgm:t>
    </dgm:pt>
    <dgm:pt modelId="{9C46AC7C-1C40-45F6-AEFD-0BBA42BBC0E4}">
      <dgm:prSet custT="1"/>
      <dgm:spPr/>
      <dgm:t>
        <a:bodyPr/>
        <a:lstStyle/>
        <a:p>
          <a:r>
            <a:rPr lang="ru-RU" sz="1200" dirty="0" smtClean="0"/>
            <a:t>Помогают приобрести умения. Работа – 1–3 учебных занятия</a:t>
          </a:r>
          <a:endParaRPr lang="ru-RU" sz="1200" dirty="0"/>
        </a:p>
      </dgm:t>
    </dgm:pt>
    <dgm:pt modelId="{F1E665EA-F4B6-47ED-8B4C-7723976BB0A8}" type="parTrans" cxnId="{DF26F688-A8F1-4E9C-88A2-25B442BB0C88}">
      <dgm:prSet/>
      <dgm:spPr/>
      <dgm:t>
        <a:bodyPr/>
        <a:lstStyle/>
        <a:p>
          <a:endParaRPr lang="ru-RU"/>
        </a:p>
      </dgm:t>
    </dgm:pt>
    <dgm:pt modelId="{8773FCB8-B7ED-4090-9C35-E21F5776F7B3}" type="sibTrans" cxnId="{DF26F688-A8F1-4E9C-88A2-25B442BB0C88}">
      <dgm:prSet/>
      <dgm:spPr/>
      <dgm:t>
        <a:bodyPr/>
        <a:lstStyle/>
        <a:p>
          <a:endParaRPr lang="ru-RU"/>
        </a:p>
      </dgm:t>
    </dgm:pt>
    <dgm:pt modelId="{AF29FE91-FEA1-42E9-B659-5FB457327299}">
      <dgm:prSet custT="1"/>
      <dgm:spPr/>
      <dgm:t>
        <a:bodyPr/>
        <a:lstStyle/>
        <a:p>
          <a:r>
            <a:rPr lang="ru-RU" sz="1200" dirty="0" smtClean="0"/>
            <a:t>прохождение единолично</a:t>
          </a:r>
          <a:endParaRPr lang="ru-RU" sz="1200" dirty="0"/>
        </a:p>
      </dgm:t>
    </dgm:pt>
    <dgm:pt modelId="{2BDF46D3-5E93-4109-84F6-F6CE685B3642}" type="parTrans" cxnId="{6B361DC2-4595-4D69-BE0B-A4BA3030CE81}">
      <dgm:prSet/>
      <dgm:spPr/>
      <dgm:t>
        <a:bodyPr/>
        <a:lstStyle/>
        <a:p>
          <a:endParaRPr lang="ru-RU"/>
        </a:p>
      </dgm:t>
    </dgm:pt>
    <dgm:pt modelId="{DAB3E979-8231-4B61-8DD8-67E77BE789A1}" type="sibTrans" cxnId="{6B361DC2-4595-4D69-BE0B-A4BA3030CE81}">
      <dgm:prSet/>
      <dgm:spPr/>
      <dgm:t>
        <a:bodyPr/>
        <a:lstStyle/>
        <a:p>
          <a:endParaRPr lang="ru-RU"/>
        </a:p>
      </dgm:t>
    </dgm:pt>
    <dgm:pt modelId="{14DA57FE-B814-4147-842C-31193A9DAE82}">
      <dgm:prSet custT="1"/>
      <dgm:spPr/>
      <dgm:t>
        <a:bodyPr/>
        <a:lstStyle/>
        <a:p>
          <a:r>
            <a:rPr lang="ru-RU" sz="1200" dirty="0" smtClean="0"/>
            <a:t>Проходят до 4-х игроков, в составе клана, например не менее 10-ти игроков</a:t>
          </a:r>
          <a:endParaRPr lang="ru-RU" sz="1200" dirty="0"/>
        </a:p>
      </dgm:t>
    </dgm:pt>
    <dgm:pt modelId="{117E086A-860B-459B-A106-6D101476D89C}" type="parTrans" cxnId="{DAC2AE7B-5D3F-40B6-B587-5B6034D46F33}">
      <dgm:prSet/>
      <dgm:spPr/>
      <dgm:t>
        <a:bodyPr/>
        <a:lstStyle/>
        <a:p>
          <a:endParaRPr lang="ru-RU"/>
        </a:p>
      </dgm:t>
    </dgm:pt>
    <dgm:pt modelId="{CC3FED78-8D0B-4E72-81CE-7C3B3F9F5A34}" type="sibTrans" cxnId="{DAC2AE7B-5D3F-40B6-B587-5B6034D46F33}">
      <dgm:prSet/>
      <dgm:spPr/>
      <dgm:t>
        <a:bodyPr/>
        <a:lstStyle/>
        <a:p>
          <a:endParaRPr lang="ru-RU"/>
        </a:p>
      </dgm:t>
    </dgm:pt>
    <dgm:pt modelId="{26C8B088-2801-4801-8647-555A3A8A7E1C}">
      <dgm:prSet custT="1"/>
      <dgm:spPr/>
      <dgm:t>
        <a:bodyPr/>
        <a:lstStyle/>
        <a:p>
          <a:r>
            <a:rPr lang="ru-RU" sz="1200" dirty="0" smtClean="0"/>
            <a:t>Помогают развить умение. От 1 недели до месяца</a:t>
          </a:r>
          <a:endParaRPr lang="ru-RU" sz="1200" dirty="0"/>
        </a:p>
      </dgm:t>
    </dgm:pt>
    <dgm:pt modelId="{59BF5536-9BCE-44E7-9667-6FE1A9E1D3C0}" type="parTrans" cxnId="{289FB828-BF02-47A3-991A-4F7D05CDA6C2}">
      <dgm:prSet/>
      <dgm:spPr/>
      <dgm:t>
        <a:bodyPr/>
        <a:lstStyle/>
        <a:p>
          <a:endParaRPr lang="ru-RU"/>
        </a:p>
      </dgm:t>
    </dgm:pt>
    <dgm:pt modelId="{22C9C243-C7E6-4465-95F0-F4EE326FFA5A}" type="sibTrans" cxnId="{289FB828-BF02-47A3-991A-4F7D05CDA6C2}">
      <dgm:prSet/>
      <dgm:spPr/>
      <dgm:t>
        <a:bodyPr/>
        <a:lstStyle/>
        <a:p>
          <a:endParaRPr lang="ru-RU"/>
        </a:p>
      </dgm:t>
    </dgm:pt>
    <dgm:pt modelId="{48FED138-2515-49D5-8151-3BA31E47F2A3}" type="pres">
      <dgm:prSet presAssocID="{2F05034B-B753-42A9-8A98-5F9E8C4C21E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E7F8359-93C5-4F7E-B151-E26A2E6624E0}" type="pres">
      <dgm:prSet presAssocID="{1CC775A1-E6A6-4CA3-ACDC-32DC9D5D0B3C}" presName="root" presStyleCnt="0"/>
      <dgm:spPr/>
    </dgm:pt>
    <dgm:pt modelId="{ADF5C3FF-8A02-4C14-B358-53C463CE132C}" type="pres">
      <dgm:prSet presAssocID="{1CC775A1-E6A6-4CA3-ACDC-32DC9D5D0B3C}" presName="rootComposite" presStyleCnt="0"/>
      <dgm:spPr/>
    </dgm:pt>
    <dgm:pt modelId="{AF1698C0-7864-4159-80C0-2C32C6BBD4EE}" type="pres">
      <dgm:prSet presAssocID="{1CC775A1-E6A6-4CA3-ACDC-32DC9D5D0B3C}" presName="rootText" presStyleLbl="node1" presStyleIdx="0" presStyleCnt="5"/>
      <dgm:spPr/>
      <dgm:t>
        <a:bodyPr/>
        <a:lstStyle/>
        <a:p>
          <a:endParaRPr lang="ru-RU"/>
        </a:p>
      </dgm:t>
    </dgm:pt>
    <dgm:pt modelId="{B68FBB4B-5DB3-48D2-8944-FD40BA50A3D5}" type="pres">
      <dgm:prSet presAssocID="{1CC775A1-E6A6-4CA3-ACDC-32DC9D5D0B3C}" presName="rootConnector" presStyleLbl="node1" presStyleIdx="0" presStyleCnt="5"/>
      <dgm:spPr/>
      <dgm:t>
        <a:bodyPr/>
        <a:lstStyle/>
        <a:p>
          <a:endParaRPr lang="ru-RU"/>
        </a:p>
      </dgm:t>
    </dgm:pt>
    <dgm:pt modelId="{234DE2A9-1C3D-4E91-88D4-F7353D32B107}" type="pres">
      <dgm:prSet presAssocID="{1CC775A1-E6A6-4CA3-ACDC-32DC9D5D0B3C}" presName="childShape" presStyleCnt="0"/>
      <dgm:spPr/>
    </dgm:pt>
    <dgm:pt modelId="{8ED32E15-37D9-4AE7-B7C8-BB46C0DAC679}" type="pres">
      <dgm:prSet presAssocID="{7537244B-1927-41B4-8334-5CC36E1F48E6}" presName="Name13" presStyleLbl="parChTrans1D2" presStyleIdx="0" presStyleCnt="11"/>
      <dgm:spPr/>
      <dgm:t>
        <a:bodyPr/>
        <a:lstStyle/>
        <a:p>
          <a:endParaRPr lang="ru-RU"/>
        </a:p>
      </dgm:t>
    </dgm:pt>
    <dgm:pt modelId="{394FB0F0-1DE5-41B2-B3F6-5E08770F3886}" type="pres">
      <dgm:prSet presAssocID="{45808B95-4A98-4FCB-979A-7A3A53145879}" presName="childText" presStyleLbl="bgAcc1" presStyleIdx="0" presStyleCnt="11" custScaleX="160140" custScaleY="1578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0E26BC-FEE0-418E-BB37-C495BFF3B37B}" type="pres">
      <dgm:prSet presAssocID="{DDB11042-35D3-47B7-A026-D4FBCAD3E65C}" presName="Name13" presStyleLbl="parChTrans1D2" presStyleIdx="1" presStyleCnt="11"/>
      <dgm:spPr/>
      <dgm:t>
        <a:bodyPr/>
        <a:lstStyle/>
        <a:p>
          <a:endParaRPr lang="ru-RU"/>
        </a:p>
      </dgm:t>
    </dgm:pt>
    <dgm:pt modelId="{C0B0321D-CCE9-4429-B747-49335E8EC5BD}" type="pres">
      <dgm:prSet presAssocID="{BA3AEDCF-80FF-458F-B793-85B2646B7274}" presName="childText" presStyleLbl="bgAcc1" presStyleIdx="1" presStyleCnt="11" custScaleX="142570" custScaleY="194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4C90D5-9319-40C0-86C7-EF2B6F53D436}" type="pres">
      <dgm:prSet presAssocID="{DFB26FB6-B397-4112-9DD3-23B867820F3B}" presName="root" presStyleCnt="0"/>
      <dgm:spPr/>
    </dgm:pt>
    <dgm:pt modelId="{13F37C2D-644E-4E18-9396-28C5FC830A13}" type="pres">
      <dgm:prSet presAssocID="{DFB26FB6-B397-4112-9DD3-23B867820F3B}" presName="rootComposite" presStyleCnt="0"/>
      <dgm:spPr/>
    </dgm:pt>
    <dgm:pt modelId="{127BA7B9-AA11-41D5-B52F-3A2B31D246B9}" type="pres">
      <dgm:prSet presAssocID="{DFB26FB6-B397-4112-9DD3-23B867820F3B}" presName="rootText" presStyleLbl="node1" presStyleIdx="1" presStyleCnt="5" custScaleX="130620"/>
      <dgm:spPr/>
      <dgm:t>
        <a:bodyPr/>
        <a:lstStyle/>
        <a:p>
          <a:endParaRPr lang="ru-RU"/>
        </a:p>
      </dgm:t>
    </dgm:pt>
    <dgm:pt modelId="{653B8336-4D08-4B18-A69C-C3A114CF9E06}" type="pres">
      <dgm:prSet presAssocID="{DFB26FB6-B397-4112-9DD3-23B867820F3B}" presName="rootConnector" presStyleLbl="node1" presStyleIdx="1" presStyleCnt="5"/>
      <dgm:spPr/>
      <dgm:t>
        <a:bodyPr/>
        <a:lstStyle/>
        <a:p>
          <a:endParaRPr lang="ru-RU"/>
        </a:p>
      </dgm:t>
    </dgm:pt>
    <dgm:pt modelId="{2277BF42-AFC6-4C25-985A-CE435C9BC415}" type="pres">
      <dgm:prSet presAssocID="{DFB26FB6-B397-4112-9DD3-23B867820F3B}" presName="childShape" presStyleCnt="0"/>
      <dgm:spPr/>
    </dgm:pt>
    <dgm:pt modelId="{5D06DD3C-A271-4617-ACD2-DFD3675491C3}" type="pres">
      <dgm:prSet presAssocID="{902B349B-B7C1-4EFF-8E04-AE2E48682F26}" presName="Name13" presStyleLbl="parChTrans1D2" presStyleIdx="2" presStyleCnt="11"/>
      <dgm:spPr/>
      <dgm:t>
        <a:bodyPr/>
        <a:lstStyle/>
        <a:p>
          <a:endParaRPr lang="ru-RU"/>
        </a:p>
      </dgm:t>
    </dgm:pt>
    <dgm:pt modelId="{6C5414EE-5A50-4D4E-A9B3-4D77B56A2263}" type="pres">
      <dgm:prSet presAssocID="{9EDC0522-9BF7-44A2-805B-5FC27119696D}" presName="childText" presStyleLbl="bgAcc1" presStyleIdx="2" presStyleCnt="11" custScaleX="134441" custScaleY="178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B24259-9932-43DB-9A69-F5CF9CD56715}" type="pres">
      <dgm:prSet presAssocID="{CC4F9A43-F85B-4F4C-A1BE-B3F44DA7A0B8}" presName="Name13" presStyleLbl="parChTrans1D2" presStyleIdx="3" presStyleCnt="11"/>
      <dgm:spPr/>
      <dgm:t>
        <a:bodyPr/>
        <a:lstStyle/>
        <a:p>
          <a:endParaRPr lang="ru-RU"/>
        </a:p>
      </dgm:t>
    </dgm:pt>
    <dgm:pt modelId="{5F65BEE6-A46C-47B7-B531-A2DBEB5105DE}" type="pres">
      <dgm:prSet presAssocID="{C0C3463F-56B8-4AE8-BC0D-37209D37B406}" presName="childText" presStyleLbl="bgAcc1" presStyleIdx="3" presStyleCnt="11" custScaleX="143882" custScaleY="202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CD10D6-5965-4AA6-8F83-51A316BB1BD8}" type="pres">
      <dgm:prSet presAssocID="{BDE2DC46-53FD-4371-A43D-51DEEBF4E128}" presName="root" presStyleCnt="0"/>
      <dgm:spPr/>
    </dgm:pt>
    <dgm:pt modelId="{F3307592-28E2-43AC-8609-A7B270AACA65}" type="pres">
      <dgm:prSet presAssocID="{BDE2DC46-53FD-4371-A43D-51DEEBF4E128}" presName="rootComposite" presStyleCnt="0"/>
      <dgm:spPr/>
    </dgm:pt>
    <dgm:pt modelId="{EFD0B397-D315-4DC6-9C6A-3AF42EB5F35E}" type="pres">
      <dgm:prSet presAssocID="{BDE2DC46-53FD-4371-A43D-51DEEBF4E128}" presName="rootText" presStyleLbl="node1" presStyleIdx="2" presStyleCnt="5"/>
      <dgm:spPr/>
      <dgm:t>
        <a:bodyPr/>
        <a:lstStyle/>
        <a:p>
          <a:endParaRPr lang="ru-RU"/>
        </a:p>
      </dgm:t>
    </dgm:pt>
    <dgm:pt modelId="{DEB389BB-9F30-4E9D-81B9-FDE6AF228DDE}" type="pres">
      <dgm:prSet presAssocID="{BDE2DC46-53FD-4371-A43D-51DEEBF4E128}" presName="rootConnector" presStyleLbl="node1" presStyleIdx="2" presStyleCnt="5"/>
      <dgm:spPr/>
      <dgm:t>
        <a:bodyPr/>
        <a:lstStyle/>
        <a:p>
          <a:endParaRPr lang="ru-RU"/>
        </a:p>
      </dgm:t>
    </dgm:pt>
    <dgm:pt modelId="{47785526-ABA4-4E39-8F2D-EE8C0835EE8E}" type="pres">
      <dgm:prSet presAssocID="{BDE2DC46-53FD-4371-A43D-51DEEBF4E128}" presName="childShape" presStyleCnt="0"/>
      <dgm:spPr/>
    </dgm:pt>
    <dgm:pt modelId="{8E3EDCA5-9715-4A98-BB66-474F3842E45D}" type="pres">
      <dgm:prSet presAssocID="{6F073D90-2D5A-4811-8BB7-91C711C9D3CB}" presName="Name13" presStyleLbl="parChTrans1D2" presStyleIdx="4" presStyleCnt="11"/>
      <dgm:spPr/>
      <dgm:t>
        <a:bodyPr/>
        <a:lstStyle/>
        <a:p>
          <a:endParaRPr lang="ru-RU"/>
        </a:p>
      </dgm:t>
    </dgm:pt>
    <dgm:pt modelId="{E4E85287-14B6-42D3-B04F-FD476398AD98}" type="pres">
      <dgm:prSet presAssocID="{C8A41D6D-4915-45C9-9068-DC183548C8EA}" presName="childText" presStyleLbl="bgAcc1" presStyleIdx="4" presStyleCnt="11" custScaleX="161393" custScaleY="1745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ED3B8B-881F-400A-9BC6-C4121E97C6A1}" type="pres">
      <dgm:prSet presAssocID="{74568844-B038-4D57-B098-3B77F164CF60}" presName="Name13" presStyleLbl="parChTrans1D2" presStyleIdx="5" presStyleCnt="11"/>
      <dgm:spPr/>
      <dgm:t>
        <a:bodyPr/>
        <a:lstStyle/>
        <a:p>
          <a:endParaRPr lang="ru-RU"/>
        </a:p>
      </dgm:t>
    </dgm:pt>
    <dgm:pt modelId="{869E95BA-C332-4413-94AF-D69B4551E2DB}" type="pres">
      <dgm:prSet presAssocID="{D32D324A-D3FB-4695-9DA7-4D4BD90A9589}" presName="childText" presStyleLbl="bgAcc1" presStyleIdx="5" presStyleCnt="11" custScaleX="155203" custScaleY="198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5DDF63-6447-4578-978D-495A475D49FB}" type="pres">
      <dgm:prSet presAssocID="{36555776-911D-4916-8AFB-7782FBDA2909}" presName="root" presStyleCnt="0"/>
      <dgm:spPr/>
    </dgm:pt>
    <dgm:pt modelId="{291F17C9-D4A1-4F75-B061-57DE83DE70A2}" type="pres">
      <dgm:prSet presAssocID="{36555776-911D-4916-8AFB-7782FBDA2909}" presName="rootComposite" presStyleCnt="0"/>
      <dgm:spPr/>
    </dgm:pt>
    <dgm:pt modelId="{DBF30559-3DA5-4FF7-8342-2A11680027E0}" type="pres">
      <dgm:prSet presAssocID="{36555776-911D-4916-8AFB-7782FBDA2909}" presName="rootText" presStyleLbl="node1" presStyleIdx="3" presStyleCnt="5"/>
      <dgm:spPr/>
      <dgm:t>
        <a:bodyPr/>
        <a:lstStyle/>
        <a:p>
          <a:endParaRPr lang="ru-RU"/>
        </a:p>
      </dgm:t>
    </dgm:pt>
    <dgm:pt modelId="{E61B445E-4AC1-40FF-8BC1-A65F7701D264}" type="pres">
      <dgm:prSet presAssocID="{36555776-911D-4916-8AFB-7782FBDA2909}" presName="rootConnector" presStyleLbl="node1" presStyleIdx="3" presStyleCnt="5"/>
      <dgm:spPr/>
      <dgm:t>
        <a:bodyPr/>
        <a:lstStyle/>
        <a:p>
          <a:endParaRPr lang="ru-RU"/>
        </a:p>
      </dgm:t>
    </dgm:pt>
    <dgm:pt modelId="{8742649B-5C96-4726-90AA-22CC7031CB81}" type="pres">
      <dgm:prSet presAssocID="{36555776-911D-4916-8AFB-7782FBDA2909}" presName="childShape" presStyleCnt="0"/>
      <dgm:spPr/>
    </dgm:pt>
    <dgm:pt modelId="{868869DD-F8EF-4C1F-B144-D4BBF7915C29}" type="pres">
      <dgm:prSet presAssocID="{59ADC38D-8792-4D57-B9B2-C66250C7734E}" presName="Name13" presStyleLbl="parChTrans1D2" presStyleIdx="6" presStyleCnt="11"/>
      <dgm:spPr/>
      <dgm:t>
        <a:bodyPr/>
        <a:lstStyle/>
        <a:p>
          <a:endParaRPr lang="ru-RU"/>
        </a:p>
      </dgm:t>
    </dgm:pt>
    <dgm:pt modelId="{D0B6DFC5-B308-4786-B9A1-205209724DD4}" type="pres">
      <dgm:prSet presAssocID="{C33D1FE4-8AD8-4342-B6B1-028802D1224E}" presName="childText" presStyleLbl="bgAcc1" presStyleIdx="6" presStyleCnt="11" custScaleX="113259" custScaleY="134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D8E108-7354-4194-820F-1D66DB3B294C}" type="pres">
      <dgm:prSet presAssocID="{1A7746BE-6191-45DD-826F-3D89B39D601C}" presName="Name13" presStyleLbl="parChTrans1D2" presStyleIdx="7" presStyleCnt="11"/>
      <dgm:spPr/>
      <dgm:t>
        <a:bodyPr/>
        <a:lstStyle/>
        <a:p>
          <a:endParaRPr lang="ru-RU"/>
        </a:p>
      </dgm:t>
    </dgm:pt>
    <dgm:pt modelId="{7B931C9E-C777-47B2-8082-724D51FC13FD}" type="pres">
      <dgm:prSet presAssocID="{155C8A45-E3F1-4044-A4FD-05B8DE63BE56}" presName="childText" presStyleLbl="bgAcc1" presStyleIdx="7" presStyleCnt="11" custScaleX="113259" custScaleY="134608" custLinFactNeighborX="-326" custLinFactNeighborY="-60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8B95AD-8541-4BF1-8BE7-A028049FA239}" type="pres">
      <dgm:prSet presAssocID="{117E086A-860B-459B-A106-6D101476D89C}" presName="Name13" presStyleLbl="parChTrans1D2" presStyleIdx="8" presStyleCnt="11"/>
      <dgm:spPr/>
      <dgm:t>
        <a:bodyPr/>
        <a:lstStyle/>
        <a:p>
          <a:endParaRPr lang="ru-RU"/>
        </a:p>
      </dgm:t>
    </dgm:pt>
    <dgm:pt modelId="{AB2AE576-B525-4174-90D4-F2CF66F513D7}" type="pres">
      <dgm:prSet presAssocID="{14DA57FE-B814-4147-842C-31193A9DAE82}" presName="childText" presStyleLbl="bgAcc1" presStyleIdx="8" presStyleCnt="11" custScaleX="132946" custScaleY="182291" custLinFactNeighborX="-764" custLinFactNeighborY="-177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8B99AA-0556-4BA6-BC2C-1C68DB9C060A}" type="pres">
      <dgm:prSet presAssocID="{04F5A020-5C93-4C1E-82B4-2E3FFB1322F9}" presName="root" presStyleCnt="0"/>
      <dgm:spPr/>
    </dgm:pt>
    <dgm:pt modelId="{591F3335-5E77-43EE-A243-CA091550A9F2}" type="pres">
      <dgm:prSet presAssocID="{04F5A020-5C93-4C1E-82B4-2E3FFB1322F9}" presName="rootComposite" presStyleCnt="0"/>
      <dgm:spPr/>
    </dgm:pt>
    <dgm:pt modelId="{081A7EDD-6DFD-4CA4-A8BD-2311D4C4B519}" type="pres">
      <dgm:prSet presAssocID="{04F5A020-5C93-4C1E-82B4-2E3FFB1322F9}" presName="rootText" presStyleLbl="node1" presStyleIdx="4" presStyleCnt="5"/>
      <dgm:spPr/>
      <dgm:t>
        <a:bodyPr/>
        <a:lstStyle/>
        <a:p>
          <a:endParaRPr lang="ru-RU"/>
        </a:p>
      </dgm:t>
    </dgm:pt>
    <dgm:pt modelId="{86337EA2-24BC-4584-B6AF-F38213A0F1DC}" type="pres">
      <dgm:prSet presAssocID="{04F5A020-5C93-4C1E-82B4-2E3FFB1322F9}" presName="rootConnector" presStyleLbl="node1" presStyleIdx="4" presStyleCnt="5"/>
      <dgm:spPr/>
      <dgm:t>
        <a:bodyPr/>
        <a:lstStyle/>
        <a:p>
          <a:endParaRPr lang="ru-RU"/>
        </a:p>
      </dgm:t>
    </dgm:pt>
    <dgm:pt modelId="{C5BB72D4-86ED-4DB3-9E0A-D81941B0945B}" type="pres">
      <dgm:prSet presAssocID="{04F5A020-5C93-4C1E-82B4-2E3FFB1322F9}" presName="childShape" presStyleCnt="0"/>
      <dgm:spPr/>
    </dgm:pt>
    <dgm:pt modelId="{915E17C9-EB5F-43B3-BAC7-B37284F7EEFF}" type="pres">
      <dgm:prSet presAssocID="{B310080B-7993-426F-82B9-75F2B15D6468}" presName="Name13" presStyleLbl="parChTrans1D2" presStyleIdx="9" presStyleCnt="11"/>
      <dgm:spPr/>
      <dgm:t>
        <a:bodyPr/>
        <a:lstStyle/>
        <a:p>
          <a:endParaRPr lang="ru-RU"/>
        </a:p>
      </dgm:t>
    </dgm:pt>
    <dgm:pt modelId="{161A4D07-18EE-4D00-B870-C9FD21BEF0F9}" type="pres">
      <dgm:prSet presAssocID="{E0C0EA36-1702-4CD1-9486-BBF1C42B0024}" presName="childText" presStyleLbl="bgAcc1" presStyleIdx="9" presStyleCnt="11" custScaleX="113259" custScaleY="134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71EF83-B5F3-4193-9CD7-F7680197D089}" type="pres">
      <dgm:prSet presAssocID="{D3DAEFA0-8872-4DD5-8258-FB0489A75995}" presName="Name13" presStyleLbl="parChTrans1D2" presStyleIdx="10" presStyleCnt="11"/>
      <dgm:spPr/>
      <dgm:t>
        <a:bodyPr/>
        <a:lstStyle/>
        <a:p>
          <a:endParaRPr lang="ru-RU"/>
        </a:p>
      </dgm:t>
    </dgm:pt>
    <dgm:pt modelId="{1132CE96-0172-4A8F-A518-6FF219EB30D4}" type="pres">
      <dgm:prSet presAssocID="{C06B5128-7CC4-4029-A781-350E21240DC9}" presName="childText" presStyleLbl="bgAcc1" presStyleIdx="10" presStyleCnt="11" custScaleX="113259" custScaleY="134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2119B1-C04F-43F3-8968-C55BBEF7F406}" srcId="{9EDC0522-9BF7-44A2-805B-5FC27119696D}" destId="{362F41FF-30DF-4186-82D4-5266526833DC}" srcOrd="0" destOrd="0" parTransId="{DA826FD0-D22E-4BFA-82B3-CF8216ED02E6}" sibTransId="{F2BB7B1D-1647-4D14-8516-D2553D47A330}"/>
    <dgm:cxn modelId="{EF1B79AD-398E-4BC5-A537-9EA6B813D985}" srcId="{45808B95-4A98-4FCB-979A-7A3A53145879}" destId="{404FDBD2-E6EC-4DEF-96AA-087E8120E0E2}" srcOrd="0" destOrd="0" parTransId="{E69F252D-EABB-4A3F-B492-18DDFD083ECF}" sibTransId="{D83DC1A8-164B-40BC-B87E-71F623C58EA2}"/>
    <dgm:cxn modelId="{2C60EB19-C6EF-45EB-8E01-1AF857F9D623}" srcId="{1CC775A1-E6A6-4CA3-ACDC-32DC9D5D0B3C}" destId="{BA3AEDCF-80FF-458F-B793-85B2646B7274}" srcOrd="1" destOrd="0" parTransId="{DDB11042-35D3-47B7-A026-D4FBCAD3E65C}" sibTransId="{04914B34-0EEF-45BD-80E1-FCE30C48DDB9}"/>
    <dgm:cxn modelId="{831E44B1-1305-42E6-830D-85A9CE7EE1D9}" srcId="{BDE2DC46-53FD-4371-A43D-51DEEBF4E128}" destId="{C8A41D6D-4915-45C9-9068-DC183548C8EA}" srcOrd="0" destOrd="0" parTransId="{6F073D90-2D5A-4811-8BB7-91C711C9D3CB}" sibTransId="{27A83887-5FCD-47E9-B09D-BD5424018147}"/>
    <dgm:cxn modelId="{A3F192F9-A6B6-49EB-A15C-17959306DF6E}" type="presOf" srcId="{C0C3463F-56B8-4AE8-BC0D-37209D37B406}" destId="{5F65BEE6-A46C-47B7-B531-A2DBEB5105DE}" srcOrd="0" destOrd="0" presId="urn:microsoft.com/office/officeart/2005/8/layout/hierarchy3"/>
    <dgm:cxn modelId="{E7B8AECF-3DF3-4A1E-8AA7-9ABE406243AB}" type="presOf" srcId="{6F073D90-2D5A-4811-8BB7-91C711C9D3CB}" destId="{8E3EDCA5-9715-4A98-BB66-474F3842E45D}" srcOrd="0" destOrd="0" presId="urn:microsoft.com/office/officeart/2005/8/layout/hierarchy3"/>
    <dgm:cxn modelId="{88E85A2E-63F7-4391-A47D-D788D9CCFBAA}" type="presOf" srcId="{74568844-B038-4D57-B098-3B77F164CF60}" destId="{C9ED3B8B-881F-400A-9BC6-C4121E97C6A1}" srcOrd="0" destOrd="0" presId="urn:microsoft.com/office/officeart/2005/8/layout/hierarchy3"/>
    <dgm:cxn modelId="{A3F37ACD-B870-4ACC-88B0-F3496ADB4D6A}" type="presOf" srcId="{DFB26FB6-B397-4112-9DD3-23B867820F3B}" destId="{127BA7B9-AA11-41D5-B52F-3A2B31D246B9}" srcOrd="0" destOrd="0" presId="urn:microsoft.com/office/officeart/2005/8/layout/hierarchy3"/>
    <dgm:cxn modelId="{8B983ADE-B20D-4AD3-A068-DF31E552E41D}" type="presOf" srcId="{9EDC0522-9BF7-44A2-805B-5FC27119696D}" destId="{6C5414EE-5A50-4D4E-A9B3-4D77B56A2263}" srcOrd="0" destOrd="0" presId="urn:microsoft.com/office/officeart/2005/8/layout/hierarchy3"/>
    <dgm:cxn modelId="{2FB35C40-2C1B-4354-8C66-8FF6966EE4D0}" type="presOf" srcId="{C06B5128-7CC4-4029-A781-350E21240DC9}" destId="{1132CE96-0172-4A8F-A518-6FF219EB30D4}" srcOrd="0" destOrd="0" presId="urn:microsoft.com/office/officeart/2005/8/layout/hierarchy3"/>
    <dgm:cxn modelId="{AF811419-38B8-4AD7-80CA-B79CADE369D5}" type="presOf" srcId="{776C11C7-0722-43B6-8045-E91198909918}" destId="{5F65BEE6-A46C-47B7-B531-A2DBEB5105DE}" srcOrd="0" destOrd="1" presId="urn:microsoft.com/office/officeart/2005/8/layout/hierarchy3"/>
    <dgm:cxn modelId="{B660EF5C-8B4F-4A7D-89EC-3D6984E01290}" type="presOf" srcId="{155C8A45-E3F1-4044-A4FD-05B8DE63BE56}" destId="{7B931C9E-C777-47B2-8082-724D51FC13FD}" srcOrd="0" destOrd="0" presId="urn:microsoft.com/office/officeart/2005/8/layout/hierarchy3"/>
    <dgm:cxn modelId="{03BD0AF0-939B-40FD-A8FF-11A137C68F87}" type="presOf" srcId="{04F5A020-5C93-4C1E-82B4-2E3FFB1322F9}" destId="{86337EA2-24BC-4584-B6AF-F38213A0F1DC}" srcOrd="1" destOrd="0" presId="urn:microsoft.com/office/officeart/2005/8/layout/hierarchy3"/>
    <dgm:cxn modelId="{3040A6B4-273E-4CBC-8399-F70B001680D7}" type="presOf" srcId="{362F41FF-30DF-4186-82D4-5266526833DC}" destId="{6C5414EE-5A50-4D4E-A9B3-4D77B56A2263}" srcOrd="0" destOrd="1" presId="urn:microsoft.com/office/officeart/2005/8/layout/hierarchy3"/>
    <dgm:cxn modelId="{8DB53DC7-3329-41BA-A783-322247DF3069}" srcId="{2F05034B-B753-42A9-8A98-5F9E8C4C21E6}" destId="{BDE2DC46-53FD-4371-A43D-51DEEBF4E128}" srcOrd="2" destOrd="0" parTransId="{7B68BE08-FB9E-4DB9-A2E5-0E8A97AD7AA6}" sibTransId="{654B0000-240B-4F15-AB24-53B450326265}"/>
    <dgm:cxn modelId="{77E7B7D7-56E9-478F-A43E-11ACFD1A1E87}" type="presOf" srcId="{BA3AEDCF-80FF-458F-B793-85B2646B7274}" destId="{C0B0321D-CCE9-4429-B747-49335E8EC5BD}" srcOrd="0" destOrd="0" presId="urn:microsoft.com/office/officeart/2005/8/layout/hierarchy3"/>
    <dgm:cxn modelId="{E971B1F5-048D-41C6-B6D4-DE0585FD08FB}" srcId="{DFB26FB6-B397-4112-9DD3-23B867820F3B}" destId="{9EDC0522-9BF7-44A2-805B-5FC27119696D}" srcOrd="0" destOrd="0" parTransId="{902B349B-B7C1-4EFF-8E04-AE2E48682F26}" sibTransId="{54CA86C4-AA91-494E-ACC9-9A31D37E18C4}"/>
    <dgm:cxn modelId="{04A98592-BF1A-400F-B76A-01DEDB14DF8A}" type="presOf" srcId="{1CC775A1-E6A6-4CA3-ACDC-32DC9D5D0B3C}" destId="{B68FBB4B-5DB3-48D2-8944-FD40BA50A3D5}" srcOrd="1" destOrd="0" presId="urn:microsoft.com/office/officeart/2005/8/layout/hierarchy3"/>
    <dgm:cxn modelId="{8A451288-4C73-4D70-9B88-6802E5E48BB7}" type="presOf" srcId="{7537244B-1927-41B4-8334-5CC36E1F48E6}" destId="{8ED32E15-37D9-4AE7-B7C8-BB46C0DAC679}" srcOrd="0" destOrd="0" presId="urn:microsoft.com/office/officeart/2005/8/layout/hierarchy3"/>
    <dgm:cxn modelId="{C0C21AF3-513D-4154-A96C-BEE3D989B123}" type="presOf" srcId="{117E086A-860B-459B-A106-6D101476D89C}" destId="{968B95AD-8541-4BF1-8BE7-A028049FA239}" srcOrd="0" destOrd="0" presId="urn:microsoft.com/office/officeart/2005/8/layout/hierarchy3"/>
    <dgm:cxn modelId="{DB7E1BC0-F73B-4CC0-BD16-70670ADDF9D9}" type="presOf" srcId="{D3DAEFA0-8872-4DD5-8258-FB0489A75995}" destId="{0971EF83-B5F3-4193-9CD7-F7680197D089}" srcOrd="0" destOrd="0" presId="urn:microsoft.com/office/officeart/2005/8/layout/hierarchy3"/>
    <dgm:cxn modelId="{2C3BC408-3C91-4594-80E1-DF5E4382A293}" type="presOf" srcId="{59ADC38D-8792-4D57-B9B2-C66250C7734E}" destId="{868869DD-F8EF-4C1F-B144-D4BBF7915C29}" srcOrd="0" destOrd="0" presId="urn:microsoft.com/office/officeart/2005/8/layout/hierarchy3"/>
    <dgm:cxn modelId="{8950A46A-FF54-42C8-9A55-77A10ECE06FD}" srcId="{2F05034B-B753-42A9-8A98-5F9E8C4C21E6}" destId="{1CC775A1-E6A6-4CA3-ACDC-32DC9D5D0B3C}" srcOrd="0" destOrd="0" parTransId="{4C6261F8-AE32-453F-9A01-7634FFBCBDE0}" sibTransId="{7EC88E07-730E-4735-A228-C387B4473AA4}"/>
    <dgm:cxn modelId="{01BE76D0-1187-4C4D-8E37-CAC1F22BEFF7}" srcId="{36555776-911D-4916-8AFB-7782FBDA2909}" destId="{C33D1FE4-8AD8-4342-B6B1-028802D1224E}" srcOrd="0" destOrd="0" parTransId="{59ADC38D-8792-4D57-B9B2-C66250C7734E}" sibTransId="{160165A9-7906-40A9-B0A9-C988B63D1E82}"/>
    <dgm:cxn modelId="{2FD5085A-0BC4-450A-9C4A-8D4E0CE0E504}" type="presOf" srcId="{902B349B-B7C1-4EFF-8E04-AE2E48682F26}" destId="{5D06DD3C-A271-4617-ACD2-DFD3675491C3}" srcOrd="0" destOrd="0" presId="urn:microsoft.com/office/officeart/2005/8/layout/hierarchy3"/>
    <dgm:cxn modelId="{A9FC6EE2-DFFB-4741-9AA5-C5D3D396E013}" type="presOf" srcId="{14DA57FE-B814-4147-842C-31193A9DAE82}" destId="{AB2AE576-B525-4174-90D4-F2CF66F513D7}" srcOrd="0" destOrd="0" presId="urn:microsoft.com/office/officeart/2005/8/layout/hierarchy3"/>
    <dgm:cxn modelId="{D24F099A-7C7B-4D91-9E6D-8CF40289AFB1}" type="presOf" srcId="{CC4F9A43-F85B-4F4C-A1BE-B3F44DA7A0B8}" destId="{5AB24259-9932-43DB-9A69-F5CF9CD56715}" srcOrd="0" destOrd="0" presId="urn:microsoft.com/office/officeart/2005/8/layout/hierarchy3"/>
    <dgm:cxn modelId="{691E2945-2CDB-40BA-93C3-4B2A51045C2E}" srcId="{04F5A020-5C93-4C1E-82B4-2E3FFB1322F9}" destId="{E0C0EA36-1702-4CD1-9486-BBF1C42B0024}" srcOrd="0" destOrd="0" parTransId="{B310080B-7993-426F-82B9-75F2B15D6468}" sibTransId="{BB1043EA-62DD-4472-8B13-8A3A3A1B95CB}"/>
    <dgm:cxn modelId="{185F2D47-5769-47CA-84B2-EE783B0FBA1F}" srcId="{C0C3463F-56B8-4AE8-BC0D-37209D37B406}" destId="{776C11C7-0722-43B6-8045-E91198909918}" srcOrd="0" destOrd="0" parTransId="{FC8E4BB3-1FFE-4586-A2D0-393A237B8CC5}" sibTransId="{06DA6E9A-B6C0-4E4E-8A6A-C2D8D418F045}"/>
    <dgm:cxn modelId="{D93B8243-E3C4-401D-9704-183FB8F6AB36}" srcId="{1CC775A1-E6A6-4CA3-ACDC-32DC9D5D0B3C}" destId="{45808B95-4A98-4FCB-979A-7A3A53145879}" srcOrd="0" destOrd="0" parTransId="{7537244B-1927-41B4-8334-5CC36E1F48E6}" sibTransId="{7CD0D6EB-1045-4A44-ACBD-377F8246E4DA}"/>
    <dgm:cxn modelId="{392115A7-EE66-4D89-B862-7E4D57F78D57}" type="presOf" srcId="{36555776-911D-4916-8AFB-7782FBDA2909}" destId="{DBF30559-3DA5-4FF7-8342-2A11680027E0}" srcOrd="0" destOrd="0" presId="urn:microsoft.com/office/officeart/2005/8/layout/hierarchy3"/>
    <dgm:cxn modelId="{E2C7F18A-9470-48A6-A2A8-A9230A245775}" type="presOf" srcId="{DDB11042-35D3-47B7-A026-D4FBCAD3E65C}" destId="{C30E26BC-FEE0-418E-BB37-C495BFF3B37B}" srcOrd="0" destOrd="0" presId="urn:microsoft.com/office/officeart/2005/8/layout/hierarchy3"/>
    <dgm:cxn modelId="{6A6731F1-1F1C-4031-BB29-26288224CFEC}" srcId="{2F05034B-B753-42A9-8A98-5F9E8C4C21E6}" destId="{04F5A020-5C93-4C1E-82B4-2E3FFB1322F9}" srcOrd="4" destOrd="0" parTransId="{ED1AB106-36A7-40A3-B149-633A6AAF83F7}" sibTransId="{8F76C709-910A-4AC3-A0AD-425974635FC6}"/>
    <dgm:cxn modelId="{84872F3F-420D-4248-BC09-C8A6B98E22BC}" srcId="{36555776-911D-4916-8AFB-7782FBDA2909}" destId="{155C8A45-E3F1-4044-A4FD-05B8DE63BE56}" srcOrd="1" destOrd="0" parTransId="{1A7746BE-6191-45DD-826F-3D89B39D601C}" sibTransId="{30F727CE-7129-489B-B411-7F1958BE99B5}"/>
    <dgm:cxn modelId="{6D5E2E64-A841-4BAD-9813-F995A24E8C94}" type="presOf" srcId="{BDE2DC46-53FD-4371-A43D-51DEEBF4E128}" destId="{EFD0B397-D315-4DC6-9C6A-3AF42EB5F35E}" srcOrd="0" destOrd="0" presId="urn:microsoft.com/office/officeart/2005/8/layout/hierarchy3"/>
    <dgm:cxn modelId="{64E093BC-EBAC-41D2-97B4-85256E8F4ABF}" type="presOf" srcId="{C33D1FE4-8AD8-4342-B6B1-028802D1224E}" destId="{D0B6DFC5-B308-4786-B9A1-205209724DD4}" srcOrd="0" destOrd="0" presId="urn:microsoft.com/office/officeart/2005/8/layout/hierarchy3"/>
    <dgm:cxn modelId="{751547AC-77CC-4278-9621-C428D73F2E7F}" type="presOf" srcId="{6F331E9D-A1D9-4D9E-8FB3-D4F493A3008A}" destId="{C0B0321D-CCE9-4429-B747-49335E8EC5BD}" srcOrd="0" destOrd="1" presId="urn:microsoft.com/office/officeart/2005/8/layout/hierarchy3"/>
    <dgm:cxn modelId="{0187B4B0-867D-475E-ABAF-EF357F237AAD}" type="presOf" srcId="{9C46AC7C-1C40-45F6-AEFD-0BBA42BBC0E4}" destId="{E4E85287-14B6-42D3-B04F-FD476398AD98}" srcOrd="0" destOrd="1" presId="urn:microsoft.com/office/officeart/2005/8/layout/hierarchy3"/>
    <dgm:cxn modelId="{4D54B37F-BBFC-4BC4-B65B-63F9A079175B}" type="presOf" srcId="{D32D324A-D3FB-4695-9DA7-4D4BD90A9589}" destId="{869E95BA-C332-4413-94AF-D69B4551E2DB}" srcOrd="0" destOrd="0" presId="urn:microsoft.com/office/officeart/2005/8/layout/hierarchy3"/>
    <dgm:cxn modelId="{396937F4-0677-4AD6-B162-2F65EBFAF0F7}" type="presOf" srcId="{1A7746BE-6191-45DD-826F-3D89B39D601C}" destId="{2CD8E108-7354-4194-820F-1D66DB3B294C}" srcOrd="0" destOrd="0" presId="urn:microsoft.com/office/officeart/2005/8/layout/hierarchy3"/>
    <dgm:cxn modelId="{8FEA5D8A-79F4-4B05-ABCA-D86D7257F583}" type="presOf" srcId="{36555776-911D-4916-8AFB-7782FBDA2909}" destId="{E61B445E-4AC1-40FF-8BC1-A65F7701D264}" srcOrd="1" destOrd="0" presId="urn:microsoft.com/office/officeart/2005/8/layout/hierarchy3"/>
    <dgm:cxn modelId="{DAC2AE7B-5D3F-40B6-B587-5B6034D46F33}" srcId="{36555776-911D-4916-8AFB-7782FBDA2909}" destId="{14DA57FE-B814-4147-842C-31193A9DAE82}" srcOrd="2" destOrd="0" parTransId="{117E086A-860B-459B-A106-6D101476D89C}" sibTransId="{CC3FED78-8D0B-4E72-81CE-7C3B3F9F5A34}"/>
    <dgm:cxn modelId="{9C6DF904-3240-43DA-9164-B93C041BEF87}" srcId="{DFB26FB6-B397-4112-9DD3-23B867820F3B}" destId="{C0C3463F-56B8-4AE8-BC0D-37209D37B406}" srcOrd="1" destOrd="0" parTransId="{CC4F9A43-F85B-4F4C-A1BE-B3F44DA7A0B8}" sibTransId="{7C6B7C7B-BFE9-4B81-8EF6-2979A6C82401}"/>
    <dgm:cxn modelId="{0B2D8DF7-1ACB-4CD8-961C-B8948FF5AC62}" type="presOf" srcId="{45808B95-4A98-4FCB-979A-7A3A53145879}" destId="{394FB0F0-1DE5-41B2-B3F6-5E08770F3886}" srcOrd="0" destOrd="0" presId="urn:microsoft.com/office/officeart/2005/8/layout/hierarchy3"/>
    <dgm:cxn modelId="{DF26F688-A8F1-4E9C-88A2-25B442BB0C88}" srcId="{C8A41D6D-4915-45C9-9068-DC183548C8EA}" destId="{9C46AC7C-1C40-45F6-AEFD-0BBA42BBC0E4}" srcOrd="0" destOrd="0" parTransId="{F1E665EA-F4B6-47ED-8B4C-7723976BB0A8}" sibTransId="{8773FCB8-B7ED-4090-9C35-E21F5776F7B3}"/>
    <dgm:cxn modelId="{A464550F-6882-4B31-B3CA-FC1BD3326101}" type="presOf" srcId="{C8A41D6D-4915-45C9-9068-DC183548C8EA}" destId="{E4E85287-14B6-42D3-B04F-FD476398AD98}" srcOrd="0" destOrd="0" presId="urn:microsoft.com/office/officeart/2005/8/layout/hierarchy3"/>
    <dgm:cxn modelId="{091356A1-2E3B-4805-81B7-1912FB2EC0D2}" srcId="{2F05034B-B753-42A9-8A98-5F9E8C4C21E6}" destId="{36555776-911D-4916-8AFB-7782FBDA2909}" srcOrd="3" destOrd="0" parTransId="{6D7F9B77-0E0C-495B-82FC-16777D229E43}" sibTransId="{26ED43B8-2DD3-413F-92B8-65F27FB196DF}"/>
    <dgm:cxn modelId="{0F3597A6-D3BD-454A-A426-C69B0FC0E97F}" type="presOf" srcId="{26C8B088-2801-4801-8647-555A3A8A7E1C}" destId="{869E95BA-C332-4413-94AF-D69B4551E2DB}" srcOrd="0" destOrd="1" presId="urn:microsoft.com/office/officeart/2005/8/layout/hierarchy3"/>
    <dgm:cxn modelId="{16EEF68D-8B1D-403D-A6BF-8153A37E2FD2}" type="presOf" srcId="{B310080B-7993-426F-82B9-75F2B15D6468}" destId="{915E17C9-EB5F-43B3-BAC7-B37284F7EEFF}" srcOrd="0" destOrd="0" presId="urn:microsoft.com/office/officeart/2005/8/layout/hierarchy3"/>
    <dgm:cxn modelId="{6C9B7E88-DBED-415C-B582-1974A9455A6D}" type="presOf" srcId="{1CC775A1-E6A6-4CA3-ACDC-32DC9D5D0B3C}" destId="{AF1698C0-7864-4159-80C0-2C32C6BBD4EE}" srcOrd="0" destOrd="0" presId="urn:microsoft.com/office/officeart/2005/8/layout/hierarchy3"/>
    <dgm:cxn modelId="{C8DE3BFA-9F7D-4699-92DC-1D9882B61F7D}" srcId="{2F05034B-B753-42A9-8A98-5F9E8C4C21E6}" destId="{DFB26FB6-B397-4112-9DD3-23B867820F3B}" srcOrd="1" destOrd="0" parTransId="{89BCC725-F93E-4386-BECC-4D5E366DC736}" sibTransId="{6049A87E-4C48-4ED0-A4B1-84AEFE0CA787}"/>
    <dgm:cxn modelId="{7B97FE0E-0C72-447E-BC29-799BE1978659}" type="presOf" srcId="{DFB26FB6-B397-4112-9DD3-23B867820F3B}" destId="{653B8336-4D08-4B18-A69C-C3A114CF9E06}" srcOrd="1" destOrd="0" presId="urn:microsoft.com/office/officeart/2005/8/layout/hierarchy3"/>
    <dgm:cxn modelId="{7B85067C-4557-4C85-9CDD-5F8F11835121}" type="presOf" srcId="{2F05034B-B753-42A9-8A98-5F9E8C4C21E6}" destId="{48FED138-2515-49D5-8151-3BA31E47F2A3}" srcOrd="0" destOrd="0" presId="urn:microsoft.com/office/officeart/2005/8/layout/hierarchy3"/>
    <dgm:cxn modelId="{DF43D72E-3D4E-4EEA-ADF1-77F836DEDF52}" type="presOf" srcId="{04F5A020-5C93-4C1E-82B4-2E3FFB1322F9}" destId="{081A7EDD-6DFD-4CA4-A8BD-2311D4C4B519}" srcOrd="0" destOrd="0" presId="urn:microsoft.com/office/officeart/2005/8/layout/hierarchy3"/>
    <dgm:cxn modelId="{7E2E7BE2-8264-4412-820B-2349DE2179BA}" srcId="{04F5A020-5C93-4C1E-82B4-2E3FFB1322F9}" destId="{C06B5128-7CC4-4029-A781-350E21240DC9}" srcOrd="1" destOrd="0" parTransId="{D3DAEFA0-8872-4DD5-8258-FB0489A75995}" sibTransId="{D7051456-6943-4165-8B84-5A14C7E80326}"/>
    <dgm:cxn modelId="{0BD985B8-299B-43F5-9E58-6A55B6FBD3F8}" type="presOf" srcId="{AF29FE91-FEA1-42E9-B659-5FB457327299}" destId="{D0B6DFC5-B308-4786-B9A1-205209724DD4}" srcOrd="0" destOrd="1" presId="urn:microsoft.com/office/officeart/2005/8/layout/hierarchy3"/>
    <dgm:cxn modelId="{5B5E520C-972A-413D-A5EE-2DA02B12DAED}" srcId="{BA3AEDCF-80FF-458F-B793-85B2646B7274}" destId="{6F331E9D-A1D9-4D9E-8FB3-D4F493A3008A}" srcOrd="0" destOrd="0" parTransId="{1EA1D753-A46D-4C98-91AF-B5436FD838CA}" sibTransId="{C8CC8B8F-4AAB-413B-87FF-9AAF0EC3D578}"/>
    <dgm:cxn modelId="{6B6AE2E9-B3F3-4D35-A7BF-4EDACEDA0387}" type="presOf" srcId="{BDE2DC46-53FD-4371-A43D-51DEEBF4E128}" destId="{DEB389BB-9F30-4E9D-81B9-FDE6AF228DDE}" srcOrd="1" destOrd="0" presId="urn:microsoft.com/office/officeart/2005/8/layout/hierarchy3"/>
    <dgm:cxn modelId="{82423668-EC73-4F85-8088-E4BE9B77FCB8}" type="presOf" srcId="{404FDBD2-E6EC-4DEF-96AA-087E8120E0E2}" destId="{394FB0F0-1DE5-41B2-B3F6-5E08770F3886}" srcOrd="0" destOrd="1" presId="urn:microsoft.com/office/officeart/2005/8/layout/hierarchy3"/>
    <dgm:cxn modelId="{5A62C4B3-0086-4563-AB33-F73ACE8EA9D3}" type="presOf" srcId="{E0C0EA36-1702-4CD1-9486-BBF1C42B0024}" destId="{161A4D07-18EE-4D00-B870-C9FD21BEF0F9}" srcOrd="0" destOrd="0" presId="urn:microsoft.com/office/officeart/2005/8/layout/hierarchy3"/>
    <dgm:cxn modelId="{289FB828-BF02-47A3-991A-4F7D05CDA6C2}" srcId="{D32D324A-D3FB-4695-9DA7-4D4BD90A9589}" destId="{26C8B088-2801-4801-8647-555A3A8A7E1C}" srcOrd="0" destOrd="0" parTransId="{59BF5536-9BCE-44E7-9667-6FE1A9E1D3C0}" sibTransId="{22C9C243-C7E6-4465-95F0-F4EE326FFA5A}"/>
    <dgm:cxn modelId="{DA7CAFDC-3E5A-4959-931B-C1E7998777BC}" srcId="{BDE2DC46-53FD-4371-A43D-51DEEBF4E128}" destId="{D32D324A-D3FB-4695-9DA7-4D4BD90A9589}" srcOrd="1" destOrd="0" parTransId="{74568844-B038-4D57-B098-3B77F164CF60}" sibTransId="{5F44653B-09DA-437A-AB25-8D76B78D01C5}"/>
    <dgm:cxn modelId="{6B361DC2-4595-4D69-BE0B-A4BA3030CE81}" srcId="{C33D1FE4-8AD8-4342-B6B1-028802D1224E}" destId="{AF29FE91-FEA1-42E9-B659-5FB457327299}" srcOrd="0" destOrd="0" parTransId="{2BDF46D3-5E93-4109-84F6-F6CE685B3642}" sibTransId="{DAB3E979-8231-4B61-8DD8-67E77BE789A1}"/>
    <dgm:cxn modelId="{4146E242-D3A2-40DB-87F6-ED29303A964D}" type="presParOf" srcId="{48FED138-2515-49D5-8151-3BA31E47F2A3}" destId="{DE7F8359-93C5-4F7E-B151-E26A2E6624E0}" srcOrd="0" destOrd="0" presId="urn:microsoft.com/office/officeart/2005/8/layout/hierarchy3"/>
    <dgm:cxn modelId="{7DBB310F-65D1-4551-90D0-A09C8465CFAA}" type="presParOf" srcId="{DE7F8359-93C5-4F7E-B151-E26A2E6624E0}" destId="{ADF5C3FF-8A02-4C14-B358-53C463CE132C}" srcOrd="0" destOrd="0" presId="urn:microsoft.com/office/officeart/2005/8/layout/hierarchy3"/>
    <dgm:cxn modelId="{6B3C7B38-4515-4BA8-80AA-11E5ACB4B833}" type="presParOf" srcId="{ADF5C3FF-8A02-4C14-B358-53C463CE132C}" destId="{AF1698C0-7864-4159-80C0-2C32C6BBD4EE}" srcOrd="0" destOrd="0" presId="urn:microsoft.com/office/officeart/2005/8/layout/hierarchy3"/>
    <dgm:cxn modelId="{49ABDEDE-9D8C-4DEE-9341-4775D6D0B4D0}" type="presParOf" srcId="{ADF5C3FF-8A02-4C14-B358-53C463CE132C}" destId="{B68FBB4B-5DB3-48D2-8944-FD40BA50A3D5}" srcOrd="1" destOrd="0" presId="urn:microsoft.com/office/officeart/2005/8/layout/hierarchy3"/>
    <dgm:cxn modelId="{7A113BA5-4168-4E05-9DC1-BAC074D29356}" type="presParOf" srcId="{DE7F8359-93C5-4F7E-B151-E26A2E6624E0}" destId="{234DE2A9-1C3D-4E91-88D4-F7353D32B107}" srcOrd="1" destOrd="0" presId="urn:microsoft.com/office/officeart/2005/8/layout/hierarchy3"/>
    <dgm:cxn modelId="{F0A4DC74-FD46-413D-B803-BADD1F4F8571}" type="presParOf" srcId="{234DE2A9-1C3D-4E91-88D4-F7353D32B107}" destId="{8ED32E15-37D9-4AE7-B7C8-BB46C0DAC679}" srcOrd="0" destOrd="0" presId="urn:microsoft.com/office/officeart/2005/8/layout/hierarchy3"/>
    <dgm:cxn modelId="{EE0FD237-3559-4652-B204-95433D6EE3C9}" type="presParOf" srcId="{234DE2A9-1C3D-4E91-88D4-F7353D32B107}" destId="{394FB0F0-1DE5-41B2-B3F6-5E08770F3886}" srcOrd="1" destOrd="0" presId="urn:microsoft.com/office/officeart/2005/8/layout/hierarchy3"/>
    <dgm:cxn modelId="{50E9FCCC-CC87-4A7D-816E-93BEB7FFDA5A}" type="presParOf" srcId="{234DE2A9-1C3D-4E91-88D4-F7353D32B107}" destId="{C30E26BC-FEE0-418E-BB37-C495BFF3B37B}" srcOrd="2" destOrd="0" presId="urn:microsoft.com/office/officeart/2005/8/layout/hierarchy3"/>
    <dgm:cxn modelId="{65B083B8-8C0B-4128-BAEA-DB33073E4492}" type="presParOf" srcId="{234DE2A9-1C3D-4E91-88D4-F7353D32B107}" destId="{C0B0321D-CCE9-4429-B747-49335E8EC5BD}" srcOrd="3" destOrd="0" presId="urn:microsoft.com/office/officeart/2005/8/layout/hierarchy3"/>
    <dgm:cxn modelId="{0D41A0BB-3B14-40BC-B2C5-8AACC12043DF}" type="presParOf" srcId="{48FED138-2515-49D5-8151-3BA31E47F2A3}" destId="{FB4C90D5-9319-40C0-86C7-EF2B6F53D436}" srcOrd="1" destOrd="0" presId="urn:microsoft.com/office/officeart/2005/8/layout/hierarchy3"/>
    <dgm:cxn modelId="{2B6D74EC-31F6-4D83-9F77-FDAFE331E4D4}" type="presParOf" srcId="{FB4C90D5-9319-40C0-86C7-EF2B6F53D436}" destId="{13F37C2D-644E-4E18-9396-28C5FC830A13}" srcOrd="0" destOrd="0" presId="urn:microsoft.com/office/officeart/2005/8/layout/hierarchy3"/>
    <dgm:cxn modelId="{15CAA990-46D5-43E6-9735-3FB97AE356F6}" type="presParOf" srcId="{13F37C2D-644E-4E18-9396-28C5FC830A13}" destId="{127BA7B9-AA11-41D5-B52F-3A2B31D246B9}" srcOrd="0" destOrd="0" presId="urn:microsoft.com/office/officeart/2005/8/layout/hierarchy3"/>
    <dgm:cxn modelId="{62515692-1D80-4E30-B875-9165BCAA75C6}" type="presParOf" srcId="{13F37C2D-644E-4E18-9396-28C5FC830A13}" destId="{653B8336-4D08-4B18-A69C-C3A114CF9E06}" srcOrd="1" destOrd="0" presId="urn:microsoft.com/office/officeart/2005/8/layout/hierarchy3"/>
    <dgm:cxn modelId="{1C7810AB-D246-41A7-B222-E99F389EEAC3}" type="presParOf" srcId="{FB4C90D5-9319-40C0-86C7-EF2B6F53D436}" destId="{2277BF42-AFC6-4C25-985A-CE435C9BC415}" srcOrd="1" destOrd="0" presId="urn:microsoft.com/office/officeart/2005/8/layout/hierarchy3"/>
    <dgm:cxn modelId="{6D7DAEF2-ADA3-4BDC-B5C2-3433409D7C60}" type="presParOf" srcId="{2277BF42-AFC6-4C25-985A-CE435C9BC415}" destId="{5D06DD3C-A271-4617-ACD2-DFD3675491C3}" srcOrd="0" destOrd="0" presId="urn:microsoft.com/office/officeart/2005/8/layout/hierarchy3"/>
    <dgm:cxn modelId="{C42EC486-1A99-4BAE-9FF0-BE2D63B15F9A}" type="presParOf" srcId="{2277BF42-AFC6-4C25-985A-CE435C9BC415}" destId="{6C5414EE-5A50-4D4E-A9B3-4D77B56A2263}" srcOrd="1" destOrd="0" presId="urn:microsoft.com/office/officeart/2005/8/layout/hierarchy3"/>
    <dgm:cxn modelId="{6A450DEE-C41B-40C2-B04F-763A02C1C192}" type="presParOf" srcId="{2277BF42-AFC6-4C25-985A-CE435C9BC415}" destId="{5AB24259-9932-43DB-9A69-F5CF9CD56715}" srcOrd="2" destOrd="0" presId="urn:microsoft.com/office/officeart/2005/8/layout/hierarchy3"/>
    <dgm:cxn modelId="{98380EBD-26D8-4634-8BF2-0995904A9F2A}" type="presParOf" srcId="{2277BF42-AFC6-4C25-985A-CE435C9BC415}" destId="{5F65BEE6-A46C-47B7-B531-A2DBEB5105DE}" srcOrd="3" destOrd="0" presId="urn:microsoft.com/office/officeart/2005/8/layout/hierarchy3"/>
    <dgm:cxn modelId="{4F6C760B-63B9-4072-A0DA-316327687D9A}" type="presParOf" srcId="{48FED138-2515-49D5-8151-3BA31E47F2A3}" destId="{1BCD10D6-5965-4AA6-8F83-51A316BB1BD8}" srcOrd="2" destOrd="0" presId="urn:microsoft.com/office/officeart/2005/8/layout/hierarchy3"/>
    <dgm:cxn modelId="{D0F7CC67-9834-49F9-91A5-3BC5EB44B67E}" type="presParOf" srcId="{1BCD10D6-5965-4AA6-8F83-51A316BB1BD8}" destId="{F3307592-28E2-43AC-8609-A7B270AACA65}" srcOrd="0" destOrd="0" presId="urn:microsoft.com/office/officeart/2005/8/layout/hierarchy3"/>
    <dgm:cxn modelId="{CE6FCAA4-8492-4B35-BE92-1A68686C1656}" type="presParOf" srcId="{F3307592-28E2-43AC-8609-A7B270AACA65}" destId="{EFD0B397-D315-4DC6-9C6A-3AF42EB5F35E}" srcOrd="0" destOrd="0" presId="urn:microsoft.com/office/officeart/2005/8/layout/hierarchy3"/>
    <dgm:cxn modelId="{FF588A4D-19E0-4BB4-85DE-DCDBF9E0AC68}" type="presParOf" srcId="{F3307592-28E2-43AC-8609-A7B270AACA65}" destId="{DEB389BB-9F30-4E9D-81B9-FDE6AF228DDE}" srcOrd="1" destOrd="0" presId="urn:microsoft.com/office/officeart/2005/8/layout/hierarchy3"/>
    <dgm:cxn modelId="{8313DDDE-C2DC-4B7D-B9AF-98C583411E1E}" type="presParOf" srcId="{1BCD10D6-5965-4AA6-8F83-51A316BB1BD8}" destId="{47785526-ABA4-4E39-8F2D-EE8C0835EE8E}" srcOrd="1" destOrd="0" presId="urn:microsoft.com/office/officeart/2005/8/layout/hierarchy3"/>
    <dgm:cxn modelId="{BD93F18A-84BA-47F2-889D-0E7CF08039FE}" type="presParOf" srcId="{47785526-ABA4-4E39-8F2D-EE8C0835EE8E}" destId="{8E3EDCA5-9715-4A98-BB66-474F3842E45D}" srcOrd="0" destOrd="0" presId="urn:microsoft.com/office/officeart/2005/8/layout/hierarchy3"/>
    <dgm:cxn modelId="{7E3DF960-C636-4DEF-9082-A80F2C1AC0FD}" type="presParOf" srcId="{47785526-ABA4-4E39-8F2D-EE8C0835EE8E}" destId="{E4E85287-14B6-42D3-B04F-FD476398AD98}" srcOrd="1" destOrd="0" presId="urn:microsoft.com/office/officeart/2005/8/layout/hierarchy3"/>
    <dgm:cxn modelId="{E7766199-B0B8-4AF5-9E35-083FD4F65216}" type="presParOf" srcId="{47785526-ABA4-4E39-8F2D-EE8C0835EE8E}" destId="{C9ED3B8B-881F-400A-9BC6-C4121E97C6A1}" srcOrd="2" destOrd="0" presId="urn:microsoft.com/office/officeart/2005/8/layout/hierarchy3"/>
    <dgm:cxn modelId="{5AB1C44B-7198-403C-A2CB-9895966B48F1}" type="presParOf" srcId="{47785526-ABA4-4E39-8F2D-EE8C0835EE8E}" destId="{869E95BA-C332-4413-94AF-D69B4551E2DB}" srcOrd="3" destOrd="0" presId="urn:microsoft.com/office/officeart/2005/8/layout/hierarchy3"/>
    <dgm:cxn modelId="{8F97EE3B-578B-4672-A551-AA748D27401A}" type="presParOf" srcId="{48FED138-2515-49D5-8151-3BA31E47F2A3}" destId="{AB5DDF63-6447-4578-978D-495A475D49FB}" srcOrd="3" destOrd="0" presId="urn:microsoft.com/office/officeart/2005/8/layout/hierarchy3"/>
    <dgm:cxn modelId="{95851B9E-A43B-4055-BE56-648C80314230}" type="presParOf" srcId="{AB5DDF63-6447-4578-978D-495A475D49FB}" destId="{291F17C9-D4A1-4F75-B061-57DE83DE70A2}" srcOrd="0" destOrd="0" presId="urn:microsoft.com/office/officeart/2005/8/layout/hierarchy3"/>
    <dgm:cxn modelId="{F78B4BEF-2261-493B-8F91-384354065D9A}" type="presParOf" srcId="{291F17C9-D4A1-4F75-B061-57DE83DE70A2}" destId="{DBF30559-3DA5-4FF7-8342-2A11680027E0}" srcOrd="0" destOrd="0" presId="urn:microsoft.com/office/officeart/2005/8/layout/hierarchy3"/>
    <dgm:cxn modelId="{BE82E13A-467D-4C65-B8DD-A9B654A37378}" type="presParOf" srcId="{291F17C9-D4A1-4F75-B061-57DE83DE70A2}" destId="{E61B445E-4AC1-40FF-8BC1-A65F7701D264}" srcOrd="1" destOrd="0" presId="urn:microsoft.com/office/officeart/2005/8/layout/hierarchy3"/>
    <dgm:cxn modelId="{35463F3A-E3B8-4AE8-8CC2-D8D053582308}" type="presParOf" srcId="{AB5DDF63-6447-4578-978D-495A475D49FB}" destId="{8742649B-5C96-4726-90AA-22CC7031CB81}" srcOrd="1" destOrd="0" presId="urn:microsoft.com/office/officeart/2005/8/layout/hierarchy3"/>
    <dgm:cxn modelId="{A5C8E925-CB5F-43BE-9882-66390070E9E9}" type="presParOf" srcId="{8742649B-5C96-4726-90AA-22CC7031CB81}" destId="{868869DD-F8EF-4C1F-B144-D4BBF7915C29}" srcOrd="0" destOrd="0" presId="urn:microsoft.com/office/officeart/2005/8/layout/hierarchy3"/>
    <dgm:cxn modelId="{E80E3365-D4BB-411D-A691-3AD88456F798}" type="presParOf" srcId="{8742649B-5C96-4726-90AA-22CC7031CB81}" destId="{D0B6DFC5-B308-4786-B9A1-205209724DD4}" srcOrd="1" destOrd="0" presId="urn:microsoft.com/office/officeart/2005/8/layout/hierarchy3"/>
    <dgm:cxn modelId="{EF404CBE-2B09-4B92-9E7D-86ECD33B81FE}" type="presParOf" srcId="{8742649B-5C96-4726-90AA-22CC7031CB81}" destId="{2CD8E108-7354-4194-820F-1D66DB3B294C}" srcOrd="2" destOrd="0" presId="urn:microsoft.com/office/officeart/2005/8/layout/hierarchy3"/>
    <dgm:cxn modelId="{B0F9C83C-349B-4929-9607-AD5FD0E272A0}" type="presParOf" srcId="{8742649B-5C96-4726-90AA-22CC7031CB81}" destId="{7B931C9E-C777-47B2-8082-724D51FC13FD}" srcOrd="3" destOrd="0" presId="urn:microsoft.com/office/officeart/2005/8/layout/hierarchy3"/>
    <dgm:cxn modelId="{39D13D7F-93AF-44D3-AE77-D532A01280CC}" type="presParOf" srcId="{8742649B-5C96-4726-90AA-22CC7031CB81}" destId="{968B95AD-8541-4BF1-8BE7-A028049FA239}" srcOrd="4" destOrd="0" presId="urn:microsoft.com/office/officeart/2005/8/layout/hierarchy3"/>
    <dgm:cxn modelId="{D8C25C8B-2BC7-40AA-8789-7261A5FFA75B}" type="presParOf" srcId="{8742649B-5C96-4726-90AA-22CC7031CB81}" destId="{AB2AE576-B525-4174-90D4-F2CF66F513D7}" srcOrd="5" destOrd="0" presId="urn:microsoft.com/office/officeart/2005/8/layout/hierarchy3"/>
    <dgm:cxn modelId="{4FB1580C-A6FF-44C7-B1C6-DFAF2B077806}" type="presParOf" srcId="{48FED138-2515-49D5-8151-3BA31E47F2A3}" destId="{2D8B99AA-0556-4BA6-BC2C-1C68DB9C060A}" srcOrd="4" destOrd="0" presId="urn:microsoft.com/office/officeart/2005/8/layout/hierarchy3"/>
    <dgm:cxn modelId="{03736FDE-06F7-4F45-A949-D684963DC85E}" type="presParOf" srcId="{2D8B99AA-0556-4BA6-BC2C-1C68DB9C060A}" destId="{591F3335-5E77-43EE-A243-CA091550A9F2}" srcOrd="0" destOrd="0" presId="urn:microsoft.com/office/officeart/2005/8/layout/hierarchy3"/>
    <dgm:cxn modelId="{7781AFE3-1161-48E4-9683-E256B8CC907F}" type="presParOf" srcId="{591F3335-5E77-43EE-A243-CA091550A9F2}" destId="{081A7EDD-6DFD-4CA4-A8BD-2311D4C4B519}" srcOrd="0" destOrd="0" presId="urn:microsoft.com/office/officeart/2005/8/layout/hierarchy3"/>
    <dgm:cxn modelId="{81D0D39C-C9EA-429E-BB39-47C1CE7D3829}" type="presParOf" srcId="{591F3335-5E77-43EE-A243-CA091550A9F2}" destId="{86337EA2-24BC-4584-B6AF-F38213A0F1DC}" srcOrd="1" destOrd="0" presId="urn:microsoft.com/office/officeart/2005/8/layout/hierarchy3"/>
    <dgm:cxn modelId="{A54D546B-05D6-4F0A-A5B3-6C2571E7C202}" type="presParOf" srcId="{2D8B99AA-0556-4BA6-BC2C-1C68DB9C060A}" destId="{C5BB72D4-86ED-4DB3-9E0A-D81941B0945B}" srcOrd="1" destOrd="0" presId="urn:microsoft.com/office/officeart/2005/8/layout/hierarchy3"/>
    <dgm:cxn modelId="{2FDAC9F9-7FAF-4141-9A95-541C2CE54FBE}" type="presParOf" srcId="{C5BB72D4-86ED-4DB3-9E0A-D81941B0945B}" destId="{915E17C9-EB5F-43B3-BAC7-B37284F7EEFF}" srcOrd="0" destOrd="0" presId="urn:microsoft.com/office/officeart/2005/8/layout/hierarchy3"/>
    <dgm:cxn modelId="{02EE6CB0-25C2-477E-8F8B-EE2DD19F8F9E}" type="presParOf" srcId="{C5BB72D4-86ED-4DB3-9E0A-D81941B0945B}" destId="{161A4D07-18EE-4D00-B870-C9FD21BEF0F9}" srcOrd="1" destOrd="0" presId="urn:microsoft.com/office/officeart/2005/8/layout/hierarchy3"/>
    <dgm:cxn modelId="{7FE07CC5-4368-47B6-A548-9DFD1C4E5E16}" type="presParOf" srcId="{C5BB72D4-86ED-4DB3-9E0A-D81941B0945B}" destId="{0971EF83-B5F3-4193-9CD7-F7680197D089}" srcOrd="2" destOrd="0" presId="urn:microsoft.com/office/officeart/2005/8/layout/hierarchy3"/>
    <dgm:cxn modelId="{42AD1B99-ED91-4997-A3C1-45C96AE9EB57}" type="presParOf" srcId="{C5BB72D4-86ED-4DB3-9E0A-D81941B0945B}" destId="{1132CE96-0172-4A8F-A518-6FF219EB30D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A6D8A3A-B886-41BF-B565-473E12372CF7}" type="doc">
      <dgm:prSet loTypeId="urn:microsoft.com/office/officeart/2005/8/layout/hierarchy3" loCatId="list" qsTypeId="urn:microsoft.com/office/officeart/2005/8/quickstyle/simple4" qsCatId="simple" csTypeId="urn:microsoft.com/office/officeart/2005/8/colors/colorful1#20" csCatId="colorful" phldr="1"/>
      <dgm:spPr/>
      <dgm:t>
        <a:bodyPr/>
        <a:lstStyle/>
        <a:p>
          <a:endParaRPr lang="ru-RU"/>
        </a:p>
      </dgm:t>
    </dgm:pt>
    <dgm:pt modelId="{1215C380-8B09-4B3D-BD22-CBBC0CF36256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 назначению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770DDE-51F7-4911-AED0-809800001FE3}" type="parTrans" cxnId="{93EB5435-23A1-4D45-B8EB-CEAB377777A3}">
      <dgm:prSet/>
      <dgm:spPr/>
      <dgm:t>
        <a:bodyPr/>
        <a:lstStyle/>
        <a:p>
          <a:endParaRPr lang="ru-RU"/>
        </a:p>
      </dgm:t>
    </dgm:pt>
    <dgm:pt modelId="{D3D6F792-FBED-4BEC-B4D9-427BA893897E}" type="sibTrans" cxnId="{93EB5435-23A1-4D45-B8EB-CEAB377777A3}">
      <dgm:prSet/>
      <dgm:spPr/>
      <dgm:t>
        <a:bodyPr/>
        <a:lstStyle/>
        <a:p>
          <a:endParaRPr lang="ru-RU"/>
        </a:p>
      </dgm:t>
    </dgm:pt>
    <dgm:pt modelId="{C7391CDB-6697-47D4-8FDA-82E153E5712C}">
      <dgm:prSet/>
      <dgm:spPr/>
      <dgm:t>
        <a:bodyPr/>
        <a:lstStyle/>
        <a:p>
          <a:pPr algn="l"/>
          <a:r>
            <a:rPr lang="ru-RU" dirty="0" smtClean="0"/>
            <a:t>Промо-</a:t>
          </a:r>
          <a:r>
            <a:rPr lang="ru-RU" dirty="0" err="1" smtClean="0"/>
            <a:t>квесты</a:t>
          </a:r>
          <a:r>
            <a:rPr lang="ru-RU" dirty="0" smtClean="0"/>
            <a:t> (квест-презентация,</a:t>
          </a:r>
          <a:r>
            <a:rPr lang="en-US" dirty="0" smtClean="0"/>
            <a:t>PR-</a:t>
          </a:r>
          <a:r>
            <a:rPr lang="ru-RU" dirty="0" smtClean="0"/>
            <a:t>компания,</a:t>
          </a:r>
          <a:r>
            <a:rPr lang="en-US" dirty="0" smtClean="0"/>
            <a:t>Diqital-</a:t>
          </a:r>
          <a:r>
            <a:rPr lang="ru-RU" dirty="0" err="1" smtClean="0"/>
            <a:t>квест</a:t>
          </a:r>
          <a:r>
            <a:rPr lang="ru-RU" dirty="0" smtClean="0"/>
            <a:t>)</a:t>
          </a:r>
          <a:endParaRPr lang="ru-RU" dirty="0"/>
        </a:p>
      </dgm:t>
    </dgm:pt>
    <dgm:pt modelId="{7BE6AEBB-8F16-4E25-9CE9-D4091A20EFE9}" type="parTrans" cxnId="{FDF19708-72BE-4E43-AAD1-F39D910EC26E}">
      <dgm:prSet/>
      <dgm:spPr/>
      <dgm:t>
        <a:bodyPr/>
        <a:lstStyle/>
        <a:p>
          <a:endParaRPr lang="ru-RU"/>
        </a:p>
      </dgm:t>
    </dgm:pt>
    <dgm:pt modelId="{CB157DAF-2996-4414-BC0A-4FBEB27E8D6B}" type="sibTrans" cxnId="{FDF19708-72BE-4E43-AAD1-F39D910EC26E}">
      <dgm:prSet/>
      <dgm:spPr/>
      <dgm:t>
        <a:bodyPr/>
        <a:lstStyle/>
        <a:p>
          <a:endParaRPr lang="ru-RU"/>
        </a:p>
      </dgm:t>
    </dgm:pt>
    <dgm:pt modelId="{A4C2BF88-2419-43A4-A882-DA03DEE29EAE}">
      <dgm:prSet/>
      <dgm:spPr/>
      <dgm:t>
        <a:bodyPr/>
        <a:lstStyle/>
        <a:p>
          <a:pPr algn="l"/>
          <a:r>
            <a:rPr lang="ru-RU" dirty="0" smtClean="0"/>
            <a:t>Развлекательные (корпоративные приключения, экстремальная схватка,Online викторина…)</a:t>
          </a:r>
          <a:endParaRPr lang="ru-RU" dirty="0"/>
        </a:p>
      </dgm:t>
    </dgm:pt>
    <dgm:pt modelId="{6C93BC00-0889-4073-A569-CD9A36514FC4}" type="parTrans" cxnId="{461AA696-A299-4508-80B0-E0BC0D4D9DA8}">
      <dgm:prSet/>
      <dgm:spPr/>
      <dgm:t>
        <a:bodyPr/>
        <a:lstStyle/>
        <a:p>
          <a:endParaRPr lang="ru-RU"/>
        </a:p>
      </dgm:t>
    </dgm:pt>
    <dgm:pt modelId="{F4B264E2-9DA5-4911-992C-6032651398E2}" type="sibTrans" cxnId="{461AA696-A299-4508-80B0-E0BC0D4D9DA8}">
      <dgm:prSet/>
      <dgm:spPr/>
      <dgm:t>
        <a:bodyPr/>
        <a:lstStyle/>
        <a:p>
          <a:endParaRPr lang="ru-RU"/>
        </a:p>
      </dgm:t>
    </dgm:pt>
    <dgm:pt modelId="{0E26331F-43F1-47F3-8076-661B348E3000}">
      <dgm:prSet/>
      <dgm:spPr/>
      <dgm:t>
        <a:bodyPr/>
        <a:lstStyle/>
        <a:p>
          <a:pPr algn="l"/>
          <a:r>
            <a:rPr lang="ru-RU" dirty="0" smtClean="0"/>
            <a:t>Интеллектуальные игры («Что,где,когда?», «Эрудит-квартет»,» </a:t>
          </a:r>
          <a:r>
            <a:rPr lang="ru-RU" dirty="0" err="1" smtClean="0"/>
            <a:t>Брейн-ринг</a:t>
          </a:r>
          <a:r>
            <a:rPr lang="ru-RU" dirty="0" smtClean="0"/>
            <a:t>»)</a:t>
          </a:r>
          <a:endParaRPr lang="ru-RU" dirty="0"/>
        </a:p>
      </dgm:t>
    </dgm:pt>
    <dgm:pt modelId="{C9C3F34B-0978-427A-B0CE-DE29D4AF698A}" type="parTrans" cxnId="{7C7BF404-D3A6-408B-B065-B61FD6306ACF}">
      <dgm:prSet/>
      <dgm:spPr/>
      <dgm:t>
        <a:bodyPr/>
        <a:lstStyle/>
        <a:p>
          <a:endParaRPr lang="ru-RU"/>
        </a:p>
      </dgm:t>
    </dgm:pt>
    <dgm:pt modelId="{C84560B4-0A5B-4F0C-9039-F93222FEC9EC}" type="sibTrans" cxnId="{7C7BF404-D3A6-408B-B065-B61FD6306ACF}">
      <dgm:prSet/>
      <dgm:spPr/>
      <dgm:t>
        <a:bodyPr/>
        <a:lstStyle/>
        <a:p>
          <a:endParaRPr lang="ru-RU"/>
        </a:p>
      </dgm:t>
    </dgm:pt>
    <dgm:pt modelId="{2C70F8C2-2A60-43B4-BEA3-01C720F68DBF}">
      <dgm:prSet/>
      <dgm:spPr/>
      <dgm:t>
        <a:bodyPr/>
        <a:lstStyle/>
        <a:p>
          <a:pPr algn="l"/>
          <a:r>
            <a:rPr lang="ru-RU" dirty="0" smtClean="0"/>
            <a:t>Образовательные </a:t>
          </a:r>
          <a:r>
            <a:rPr lang="ru-RU" dirty="0" err="1" smtClean="0"/>
            <a:t>квесты</a:t>
          </a:r>
          <a:r>
            <a:rPr lang="ru-RU" dirty="0" smtClean="0"/>
            <a:t> (обучение персонала, детские игры, альтернативное образование)</a:t>
          </a:r>
          <a:endParaRPr lang="ru-RU" dirty="0"/>
        </a:p>
      </dgm:t>
    </dgm:pt>
    <dgm:pt modelId="{2100BF17-9F29-4445-A7AD-15FDBE4E4EF3}" type="parTrans" cxnId="{96C31962-DAEE-4C18-9114-A7852FBB76AE}">
      <dgm:prSet/>
      <dgm:spPr/>
      <dgm:t>
        <a:bodyPr/>
        <a:lstStyle/>
        <a:p>
          <a:endParaRPr lang="ru-RU"/>
        </a:p>
      </dgm:t>
    </dgm:pt>
    <dgm:pt modelId="{5EA3BFE8-BBF3-4B80-9E6E-28922F3E0861}" type="sibTrans" cxnId="{96C31962-DAEE-4C18-9114-A7852FBB76AE}">
      <dgm:prSet/>
      <dgm:spPr/>
      <dgm:t>
        <a:bodyPr/>
        <a:lstStyle/>
        <a:p>
          <a:endParaRPr lang="ru-RU"/>
        </a:p>
      </dgm:t>
    </dgm:pt>
    <dgm:pt modelId="{C382F9DB-8CC6-4328-8283-23E5CDD0ECAD}">
      <dgm:prSet/>
      <dgm:spPr/>
      <dgm:t>
        <a:bodyPr/>
        <a:lstStyle/>
        <a:p>
          <a:pPr algn="l"/>
          <a:r>
            <a:rPr lang="ru-RU" dirty="0" smtClean="0"/>
            <a:t>Социальные квесты (игры для детей-сирот, </a:t>
          </a:r>
          <a:br>
            <a:rPr lang="ru-RU" dirty="0" smtClean="0"/>
          </a:br>
          <a:r>
            <a:rPr lang="ru-RU" dirty="0" smtClean="0"/>
            <a:t>игры для инвалидов, тематические игры)</a:t>
          </a:r>
          <a:endParaRPr lang="ru-RU" dirty="0"/>
        </a:p>
      </dgm:t>
    </dgm:pt>
    <dgm:pt modelId="{2C5468B5-693D-4E04-B2C1-D3FF2773183B}" type="parTrans" cxnId="{3B03F86A-FDC1-43B9-AC74-05F9C2D11D02}">
      <dgm:prSet/>
      <dgm:spPr/>
      <dgm:t>
        <a:bodyPr/>
        <a:lstStyle/>
        <a:p>
          <a:endParaRPr lang="ru-RU"/>
        </a:p>
      </dgm:t>
    </dgm:pt>
    <dgm:pt modelId="{6B989F74-D589-4A3E-9A3A-201356C9B05F}" type="sibTrans" cxnId="{3B03F86A-FDC1-43B9-AC74-05F9C2D11D02}">
      <dgm:prSet/>
      <dgm:spPr/>
      <dgm:t>
        <a:bodyPr/>
        <a:lstStyle/>
        <a:p>
          <a:endParaRPr lang="ru-RU"/>
        </a:p>
      </dgm:t>
    </dgm:pt>
    <dgm:pt modelId="{13F9BEFF-DC19-4D3F-9E4D-7EC74867DC8E}">
      <dgm:prSet/>
      <dgm:spPr/>
      <dgm:t>
        <a:bodyPr/>
        <a:lstStyle/>
        <a:p>
          <a:pPr algn="l"/>
          <a:r>
            <a:rPr lang="ru-RU" dirty="0" err="1" smtClean="0"/>
            <a:t>Тимбилдинг</a:t>
          </a:r>
          <a:r>
            <a:rPr lang="ru-RU" dirty="0" smtClean="0"/>
            <a:t> (я-лидер, мы- креативная команда,</a:t>
          </a:r>
          <a:br>
            <a:rPr lang="ru-RU" dirty="0" smtClean="0"/>
          </a:br>
          <a:r>
            <a:rPr lang="ru-RU" dirty="0" err="1" smtClean="0"/>
            <a:t>я-команда</a:t>
          </a:r>
          <a:r>
            <a:rPr lang="ru-RU" dirty="0" smtClean="0"/>
            <a:t>)</a:t>
          </a:r>
          <a:endParaRPr lang="ru-RU" dirty="0"/>
        </a:p>
      </dgm:t>
    </dgm:pt>
    <dgm:pt modelId="{9BD5A9D8-D916-42BD-B8ED-A9A16AD1760F}" type="parTrans" cxnId="{F1E8294A-32E6-406E-9024-009F87DEBEC6}">
      <dgm:prSet/>
      <dgm:spPr/>
      <dgm:t>
        <a:bodyPr/>
        <a:lstStyle/>
        <a:p>
          <a:endParaRPr lang="ru-RU"/>
        </a:p>
      </dgm:t>
    </dgm:pt>
    <dgm:pt modelId="{0D8D2D85-441F-4111-B14F-356CFB77BE50}" type="sibTrans" cxnId="{F1E8294A-32E6-406E-9024-009F87DEBEC6}">
      <dgm:prSet/>
      <dgm:spPr/>
      <dgm:t>
        <a:bodyPr/>
        <a:lstStyle/>
        <a:p>
          <a:endParaRPr lang="ru-RU"/>
        </a:p>
      </dgm:t>
    </dgm:pt>
    <dgm:pt modelId="{2052862D-AEC2-4FF5-AD77-1008F465CE81}">
      <dgm:prSet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 сюжетной линии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22E853-1885-4146-987B-F622BF91CF5F}" type="parTrans" cxnId="{93B50AB2-9F68-4C6E-97ED-65D337094FD4}">
      <dgm:prSet/>
      <dgm:spPr/>
      <dgm:t>
        <a:bodyPr/>
        <a:lstStyle/>
        <a:p>
          <a:endParaRPr lang="ru-RU"/>
        </a:p>
      </dgm:t>
    </dgm:pt>
    <dgm:pt modelId="{4C1EE1A0-C9FC-48B5-92E4-CA3326D676A1}" type="sibTrans" cxnId="{93B50AB2-9F68-4C6E-97ED-65D337094FD4}">
      <dgm:prSet/>
      <dgm:spPr/>
      <dgm:t>
        <a:bodyPr/>
        <a:lstStyle/>
        <a:p>
          <a:endParaRPr lang="ru-RU"/>
        </a:p>
      </dgm:t>
    </dgm:pt>
    <dgm:pt modelId="{2E0D639B-1E96-48F8-B919-522F65CFDF03}">
      <dgm:prSet/>
      <dgm:spPr/>
      <dgm:t>
        <a:bodyPr/>
        <a:lstStyle/>
        <a:p>
          <a:r>
            <a:rPr lang="ru-RU" dirty="0" smtClean="0"/>
            <a:t>Текстовые приключения</a:t>
          </a:r>
          <a:endParaRPr lang="ru-RU" dirty="0"/>
        </a:p>
      </dgm:t>
    </dgm:pt>
    <dgm:pt modelId="{6A11A5E5-C871-47E6-9656-49F75561FC19}" type="parTrans" cxnId="{C4986B4A-B328-4AB4-BA66-5E02E3C87146}">
      <dgm:prSet/>
      <dgm:spPr/>
      <dgm:t>
        <a:bodyPr/>
        <a:lstStyle/>
        <a:p>
          <a:endParaRPr lang="ru-RU"/>
        </a:p>
      </dgm:t>
    </dgm:pt>
    <dgm:pt modelId="{272B3B94-E44C-4BB8-8B16-2BDCD41C8F6D}" type="sibTrans" cxnId="{C4986B4A-B328-4AB4-BA66-5E02E3C87146}">
      <dgm:prSet/>
      <dgm:spPr/>
      <dgm:t>
        <a:bodyPr/>
        <a:lstStyle/>
        <a:p>
          <a:endParaRPr lang="ru-RU"/>
        </a:p>
      </dgm:t>
    </dgm:pt>
    <dgm:pt modelId="{61178746-0EB6-47D3-B9C5-441BD5808F05}">
      <dgm:prSet/>
      <dgm:spPr/>
      <dgm:t>
        <a:bodyPr/>
        <a:lstStyle/>
        <a:p>
          <a:r>
            <a:rPr lang="ru-RU" dirty="0" smtClean="0"/>
            <a:t>Графические квесты</a:t>
          </a:r>
          <a:endParaRPr lang="ru-RU" dirty="0"/>
        </a:p>
      </dgm:t>
    </dgm:pt>
    <dgm:pt modelId="{F57CDDF4-78FE-43D1-B67C-1CCE399EF2B0}" type="parTrans" cxnId="{7B865181-4DBB-447D-A73F-827607E8D825}">
      <dgm:prSet/>
      <dgm:spPr/>
      <dgm:t>
        <a:bodyPr/>
        <a:lstStyle/>
        <a:p>
          <a:endParaRPr lang="ru-RU"/>
        </a:p>
      </dgm:t>
    </dgm:pt>
    <dgm:pt modelId="{28828A67-84C5-4A24-848F-DB5E4C4C773B}" type="sibTrans" cxnId="{7B865181-4DBB-447D-A73F-827607E8D825}">
      <dgm:prSet/>
      <dgm:spPr/>
      <dgm:t>
        <a:bodyPr/>
        <a:lstStyle/>
        <a:p>
          <a:endParaRPr lang="ru-RU"/>
        </a:p>
      </dgm:t>
    </dgm:pt>
    <dgm:pt modelId="{EA509762-889C-471B-B7C8-769CA722DD42}">
      <dgm:prSet/>
      <dgm:spPr/>
      <dgm:t>
        <a:bodyPr/>
        <a:lstStyle/>
        <a:p>
          <a:r>
            <a:rPr lang="ru-RU" dirty="0" smtClean="0"/>
            <a:t>Головоломки</a:t>
          </a:r>
          <a:endParaRPr lang="ru-RU" dirty="0"/>
        </a:p>
      </dgm:t>
    </dgm:pt>
    <dgm:pt modelId="{685F457E-0B41-41E9-90C5-CBD907E60CA5}" type="parTrans" cxnId="{F8F0D5BB-179B-42BB-8FFC-63EE82F0B668}">
      <dgm:prSet/>
      <dgm:spPr/>
      <dgm:t>
        <a:bodyPr/>
        <a:lstStyle/>
        <a:p>
          <a:endParaRPr lang="ru-RU"/>
        </a:p>
      </dgm:t>
    </dgm:pt>
    <dgm:pt modelId="{065F8FDE-5B51-4A77-8591-D3A0E760EAE7}" type="sibTrans" cxnId="{F8F0D5BB-179B-42BB-8FFC-63EE82F0B668}">
      <dgm:prSet/>
      <dgm:spPr/>
      <dgm:t>
        <a:bodyPr/>
        <a:lstStyle/>
        <a:p>
          <a:endParaRPr lang="ru-RU"/>
        </a:p>
      </dgm:t>
    </dgm:pt>
    <dgm:pt modelId="{567F77E5-1B79-4FC5-B9A3-9A352C76D413}">
      <dgm:prSet/>
      <dgm:spPr/>
      <dgm:t>
        <a:bodyPr/>
        <a:lstStyle/>
        <a:p>
          <a:r>
            <a:rPr lang="ru-RU" dirty="0" smtClean="0"/>
            <a:t>Покинуть комнату</a:t>
          </a:r>
          <a:endParaRPr lang="ru-RU" dirty="0"/>
        </a:p>
      </dgm:t>
    </dgm:pt>
    <dgm:pt modelId="{AFFB4E41-1179-4101-8321-0CE8F8F4DEEA}" type="parTrans" cxnId="{9143D743-069C-4BC3-83FC-300A82B72DBB}">
      <dgm:prSet/>
      <dgm:spPr/>
      <dgm:t>
        <a:bodyPr/>
        <a:lstStyle/>
        <a:p>
          <a:endParaRPr lang="ru-RU"/>
        </a:p>
      </dgm:t>
    </dgm:pt>
    <dgm:pt modelId="{D4B843EB-F394-418D-B940-61060D7C5527}" type="sibTrans" cxnId="{9143D743-069C-4BC3-83FC-300A82B72DBB}">
      <dgm:prSet/>
      <dgm:spPr/>
      <dgm:t>
        <a:bodyPr/>
        <a:lstStyle/>
        <a:p>
          <a:endParaRPr lang="ru-RU"/>
        </a:p>
      </dgm:t>
    </dgm:pt>
    <dgm:pt modelId="{F67A4D37-4476-4ED4-A6BC-22793CB28137}">
      <dgm:prSet/>
      <dgm:spPr/>
      <dgm:t>
        <a:bodyPr/>
        <a:lstStyle/>
        <a:p>
          <a:r>
            <a:rPr lang="ru-RU" dirty="0" smtClean="0"/>
            <a:t>Приключенческий боевик</a:t>
          </a:r>
          <a:endParaRPr lang="ru-RU" dirty="0"/>
        </a:p>
      </dgm:t>
    </dgm:pt>
    <dgm:pt modelId="{0DAEFA90-0B04-4810-A505-7DA577A4DF25}" type="parTrans" cxnId="{75E29FE8-AA2F-473B-A2D0-748408E85B50}">
      <dgm:prSet/>
      <dgm:spPr/>
      <dgm:t>
        <a:bodyPr/>
        <a:lstStyle/>
        <a:p>
          <a:endParaRPr lang="ru-RU"/>
        </a:p>
      </dgm:t>
    </dgm:pt>
    <dgm:pt modelId="{4A9AEA8B-EBED-4ADB-B4A8-AE9D9045DE7E}" type="sibTrans" cxnId="{75E29FE8-AA2F-473B-A2D0-748408E85B50}">
      <dgm:prSet/>
      <dgm:spPr/>
      <dgm:t>
        <a:bodyPr/>
        <a:lstStyle/>
        <a:p>
          <a:endParaRPr lang="ru-RU"/>
        </a:p>
      </dgm:t>
    </dgm:pt>
    <dgm:pt modelId="{DAFA55AC-C926-4554-896A-AB31CE80E3EB}" type="pres">
      <dgm:prSet presAssocID="{2A6D8A3A-B886-41BF-B565-473E12372CF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F38BD94-60A7-41F4-BECA-F0E542445829}" type="pres">
      <dgm:prSet presAssocID="{1215C380-8B09-4B3D-BD22-CBBC0CF36256}" presName="root" presStyleCnt="0"/>
      <dgm:spPr/>
    </dgm:pt>
    <dgm:pt modelId="{77B149BE-92F7-4739-B0F5-F7B210E32E72}" type="pres">
      <dgm:prSet presAssocID="{1215C380-8B09-4B3D-BD22-CBBC0CF36256}" presName="rootComposite" presStyleCnt="0"/>
      <dgm:spPr/>
    </dgm:pt>
    <dgm:pt modelId="{91E5A6BC-EE81-40ED-9E36-2BA03810AC32}" type="pres">
      <dgm:prSet presAssocID="{1215C380-8B09-4B3D-BD22-CBBC0CF36256}" presName="rootText" presStyleLbl="node1" presStyleIdx="0" presStyleCnt="2" custScaleX="272384" custLinFactNeighborX="-26651" custLinFactNeighborY="-3101"/>
      <dgm:spPr/>
      <dgm:t>
        <a:bodyPr/>
        <a:lstStyle/>
        <a:p>
          <a:endParaRPr lang="ru-RU"/>
        </a:p>
      </dgm:t>
    </dgm:pt>
    <dgm:pt modelId="{DAF99FAC-B5E3-4586-BB30-D9AFAD0B9720}" type="pres">
      <dgm:prSet presAssocID="{1215C380-8B09-4B3D-BD22-CBBC0CF36256}" presName="rootConnector" presStyleLbl="node1" presStyleIdx="0" presStyleCnt="2"/>
      <dgm:spPr/>
      <dgm:t>
        <a:bodyPr/>
        <a:lstStyle/>
        <a:p>
          <a:endParaRPr lang="ru-RU"/>
        </a:p>
      </dgm:t>
    </dgm:pt>
    <dgm:pt modelId="{32C01A3D-1A5F-45AB-98B0-005B2886754F}" type="pres">
      <dgm:prSet presAssocID="{1215C380-8B09-4B3D-BD22-CBBC0CF36256}" presName="childShape" presStyleCnt="0"/>
      <dgm:spPr/>
    </dgm:pt>
    <dgm:pt modelId="{DC04F705-38EF-4339-BAA4-D311EED4C22A}" type="pres">
      <dgm:prSet presAssocID="{7BE6AEBB-8F16-4E25-9CE9-D4091A20EFE9}" presName="Name13" presStyleLbl="parChTrans1D2" presStyleIdx="0" presStyleCnt="11"/>
      <dgm:spPr/>
      <dgm:t>
        <a:bodyPr/>
        <a:lstStyle/>
        <a:p>
          <a:endParaRPr lang="ru-RU"/>
        </a:p>
      </dgm:t>
    </dgm:pt>
    <dgm:pt modelId="{CF34FA03-0092-49DD-BABC-FAD64F7E943D}" type="pres">
      <dgm:prSet presAssocID="{C7391CDB-6697-47D4-8FDA-82E153E5712C}" presName="childText" presStyleLbl="bgAcc1" presStyleIdx="0" presStyleCnt="11" custScaleX="594186" custLinFactNeighborX="-29788" custLinFactNeighborY="-3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4090B1-A65B-48C9-ABDE-F712BB5DC74A}" type="pres">
      <dgm:prSet presAssocID="{6C93BC00-0889-4073-A569-CD9A36514FC4}" presName="Name13" presStyleLbl="parChTrans1D2" presStyleIdx="1" presStyleCnt="11"/>
      <dgm:spPr/>
      <dgm:t>
        <a:bodyPr/>
        <a:lstStyle/>
        <a:p>
          <a:endParaRPr lang="ru-RU"/>
        </a:p>
      </dgm:t>
    </dgm:pt>
    <dgm:pt modelId="{3566F154-D9CA-42F9-AE3C-5125B2F1FD43}" type="pres">
      <dgm:prSet presAssocID="{A4C2BF88-2419-43A4-A882-DA03DEE29EAE}" presName="childText" presStyleLbl="bgAcc1" presStyleIdx="1" presStyleCnt="11" custScaleX="594186" custLinFactNeighborX="-29788" custLinFactNeighborY="-3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A83D78-EB01-49A3-90DD-9E2BC5A759B6}" type="pres">
      <dgm:prSet presAssocID="{C9C3F34B-0978-427A-B0CE-DE29D4AF698A}" presName="Name13" presStyleLbl="parChTrans1D2" presStyleIdx="2" presStyleCnt="11"/>
      <dgm:spPr/>
      <dgm:t>
        <a:bodyPr/>
        <a:lstStyle/>
        <a:p>
          <a:endParaRPr lang="ru-RU"/>
        </a:p>
      </dgm:t>
    </dgm:pt>
    <dgm:pt modelId="{7BBC0F90-10B0-4CC9-9D7D-410493AD3C0D}" type="pres">
      <dgm:prSet presAssocID="{0E26331F-43F1-47F3-8076-661B348E3000}" presName="childText" presStyleLbl="bgAcc1" presStyleIdx="2" presStyleCnt="11" custScaleX="594186" custLinFactNeighborX="-29788" custLinFactNeighborY="-3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776B16-EE2A-41C5-857C-04148674EB37}" type="pres">
      <dgm:prSet presAssocID="{2100BF17-9F29-4445-A7AD-15FDBE4E4EF3}" presName="Name13" presStyleLbl="parChTrans1D2" presStyleIdx="3" presStyleCnt="11"/>
      <dgm:spPr/>
      <dgm:t>
        <a:bodyPr/>
        <a:lstStyle/>
        <a:p>
          <a:endParaRPr lang="ru-RU"/>
        </a:p>
      </dgm:t>
    </dgm:pt>
    <dgm:pt modelId="{9DB5F967-9111-47EE-AC30-AA2846E8F0F0}" type="pres">
      <dgm:prSet presAssocID="{2C70F8C2-2A60-43B4-BEA3-01C720F68DBF}" presName="childText" presStyleLbl="bgAcc1" presStyleIdx="3" presStyleCnt="11" custScaleX="594186" custLinFactNeighborX="-29788" custLinFactNeighborY="-3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0BA1DC-F72F-455E-B76F-583023C29F97}" type="pres">
      <dgm:prSet presAssocID="{2C5468B5-693D-4E04-B2C1-D3FF2773183B}" presName="Name13" presStyleLbl="parChTrans1D2" presStyleIdx="4" presStyleCnt="11"/>
      <dgm:spPr/>
      <dgm:t>
        <a:bodyPr/>
        <a:lstStyle/>
        <a:p>
          <a:endParaRPr lang="ru-RU"/>
        </a:p>
      </dgm:t>
    </dgm:pt>
    <dgm:pt modelId="{AFC1E494-3813-4491-8845-F82CA40A9CCB}" type="pres">
      <dgm:prSet presAssocID="{C382F9DB-8CC6-4328-8283-23E5CDD0ECAD}" presName="childText" presStyleLbl="bgAcc1" presStyleIdx="4" presStyleCnt="11" custScaleX="594186" custLinFactNeighborX="-29788" custLinFactNeighborY="-3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E6C08E-2FA6-42A4-905A-E27C268E7F0E}" type="pres">
      <dgm:prSet presAssocID="{9BD5A9D8-D916-42BD-B8ED-A9A16AD1760F}" presName="Name13" presStyleLbl="parChTrans1D2" presStyleIdx="5" presStyleCnt="11"/>
      <dgm:spPr/>
      <dgm:t>
        <a:bodyPr/>
        <a:lstStyle/>
        <a:p>
          <a:endParaRPr lang="ru-RU"/>
        </a:p>
      </dgm:t>
    </dgm:pt>
    <dgm:pt modelId="{30B1A961-8655-4CC2-B2EB-250C31D994A2}" type="pres">
      <dgm:prSet presAssocID="{13F9BEFF-DC19-4D3F-9E4D-7EC74867DC8E}" presName="childText" presStyleLbl="bgAcc1" presStyleIdx="5" presStyleCnt="11" custScaleX="594186" custLinFactNeighborX="-29788" custLinFactNeighborY="-64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0DBE10-CE6F-4AAC-B514-1E16B4BB805D}" type="pres">
      <dgm:prSet presAssocID="{2052862D-AEC2-4FF5-AD77-1008F465CE81}" presName="root" presStyleCnt="0"/>
      <dgm:spPr/>
    </dgm:pt>
    <dgm:pt modelId="{4EE8FDEC-1088-40BB-8EB3-FF45F0895366}" type="pres">
      <dgm:prSet presAssocID="{2052862D-AEC2-4FF5-AD77-1008F465CE81}" presName="rootComposite" presStyleCnt="0"/>
      <dgm:spPr/>
    </dgm:pt>
    <dgm:pt modelId="{7B375AB5-76FB-4740-B9E5-DFE22232F301}" type="pres">
      <dgm:prSet presAssocID="{2052862D-AEC2-4FF5-AD77-1008F465CE81}" presName="rootText" presStyleLbl="node1" presStyleIdx="1" presStyleCnt="2" custScaleX="336699"/>
      <dgm:spPr/>
      <dgm:t>
        <a:bodyPr/>
        <a:lstStyle/>
        <a:p>
          <a:endParaRPr lang="ru-RU"/>
        </a:p>
      </dgm:t>
    </dgm:pt>
    <dgm:pt modelId="{CE746A7A-C3DA-4B76-AFB9-1F94465E5988}" type="pres">
      <dgm:prSet presAssocID="{2052862D-AEC2-4FF5-AD77-1008F465CE81}" presName="rootConnector" presStyleLbl="node1" presStyleIdx="1" presStyleCnt="2"/>
      <dgm:spPr/>
      <dgm:t>
        <a:bodyPr/>
        <a:lstStyle/>
        <a:p>
          <a:endParaRPr lang="ru-RU"/>
        </a:p>
      </dgm:t>
    </dgm:pt>
    <dgm:pt modelId="{2AAC0276-2640-4EC6-A6F0-CA39F2A99D50}" type="pres">
      <dgm:prSet presAssocID="{2052862D-AEC2-4FF5-AD77-1008F465CE81}" presName="childShape" presStyleCnt="0"/>
      <dgm:spPr/>
    </dgm:pt>
    <dgm:pt modelId="{800D11C6-95EF-44BA-B248-2D2BD3349DCA}" type="pres">
      <dgm:prSet presAssocID="{6A11A5E5-C871-47E6-9656-49F75561FC19}" presName="Name13" presStyleLbl="parChTrans1D2" presStyleIdx="6" presStyleCnt="11"/>
      <dgm:spPr/>
      <dgm:t>
        <a:bodyPr/>
        <a:lstStyle/>
        <a:p>
          <a:endParaRPr lang="ru-RU"/>
        </a:p>
      </dgm:t>
    </dgm:pt>
    <dgm:pt modelId="{A0AE6CD2-7D43-450B-ADD6-039FF430B26D}" type="pres">
      <dgm:prSet presAssocID="{2E0D639B-1E96-48F8-B919-522F65CFDF03}" presName="childText" presStyleLbl="bgAcc1" presStyleIdx="6" presStyleCnt="11" custScaleX="320791" custScaleY="104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DD55CA-CA74-48B2-BFDD-05360C285838}" type="pres">
      <dgm:prSet presAssocID="{F57CDDF4-78FE-43D1-B67C-1CCE399EF2B0}" presName="Name13" presStyleLbl="parChTrans1D2" presStyleIdx="7" presStyleCnt="11"/>
      <dgm:spPr/>
      <dgm:t>
        <a:bodyPr/>
        <a:lstStyle/>
        <a:p>
          <a:endParaRPr lang="ru-RU"/>
        </a:p>
      </dgm:t>
    </dgm:pt>
    <dgm:pt modelId="{BB89E118-5C48-4E78-8342-FA1CA9A5F447}" type="pres">
      <dgm:prSet presAssocID="{61178746-0EB6-47D3-B9C5-441BD5808F05}" presName="childText" presStyleLbl="bgAcc1" presStyleIdx="7" presStyleCnt="11" custScaleX="320791" custScaleY="104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6B90D0-F463-4E4E-80C7-42E64484E747}" type="pres">
      <dgm:prSet presAssocID="{685F457E-0B41-41E9-90C5-CBD907E60CA5}" presName="Name13" presStyleLbl="parChTrans1D2" presStyleIdx="8" presStyleCnt="11"/>
      <dgm:spPr/>
      <dgm:t>
        <a:bodyPr/>
        <a:lstStyle/>
        <a:p>
          <a:endParaRPr lang="ru-RU"/>
        </a:p>
      </dgm:t>
    </dgm:pt>
    <dgm:pt modelId="{C694F0CC-A53B-4A27-A3E5-FF232EDAD5F6}" type="pres">
      <dgm:prSet presAssocID="{EA509762-889C-471B-B7C8-769CA722DD42}" presName="childText" presStyleLbl="bgAcc1" presStyleIdx="8" presStyleCnt="11" custScaleX="320791" custScaleY="104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F5C15E-510A-4A6E-9051-58B1DD0CAD67}" type="pres">
      <dgm:prSet presAssocID="{AFFB4E41-1179-4101-8321-0CE8F8F4DEEA}" presName="Name13" presStyleLbl="parChTrans1D2" presStyleIdx="9" presStyleCnt="11"/>
      <dgm:spPr/>
      <dgm:t>
        <a:bodyPr/>
        <a:lstStyle/>
        <a:p>
          <a:endParaRPr lang="ru-RU"/>
        </a:p>
      </dgm:t>
    </dgm:pt>
    <dgm:pt modelId="{30EB390C-C3ED-4CFC-9335-FFEB865F9A65}" type="pres">
      <dgm:prSet presAssocID="{567F77E5-1B79-4FC5-B9A3-9A352C76D413}" presName="childText" presStyleLbl="bgAcc1" presStyleIdx="9" presStyleCnt="11" custScaleX="320791" custScaleY="104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D4E0F1-6B87-405E-B787-76FD5EAF7A71}" type="pres">
      <dgm:prSet presAssocID="{0DAEFA90-0B04-4810-A505-7DA577A4DF25}" presName="Name13" presStyleLbl="parChTrans1D2" presStyleIdx="10" presStyleCnt="11"/>
      <dgm:spPr/>
      <dgm:t>
        <a:bodyPr/>
        <a:lstStyle/>
        <a:p>
          <a:endParaRPr lang="ru-RU"/>
        </a:p>
      </dgm:t>
    </dgm:pt>
    <dgm:pt modelId="{11F356A2-5FCA-454F-B6FF-31F4F9235E1C}" type="pres">
      <dgm:prSet presAssocID="{F67A4D37-4476-4ED4-A6BC-22793CB28137}" presName="childText" presStyleLbl="bgAcc1" presStyleIdx="10" presStyleCnt="11" custScaleX="320791" custScaleY="104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B50AB2-9F68-4C6E-97ED-65D337094FD4}" srcId="{2A6D8A3A-B886-41BF-B565-473E12372CF7}" destId="{2052862D-AEC2-4FF5-AD77-1008F465CE81}" srcOrd="1" destOrd="0" parTransId="{5A22E853-1885-4146-987B-F622BF91CF5F}" sibTransId="{4C1EE1A0-C9FC-48B5-92E4-CA3326D676A1}"/>
    <dgm:cxn modelId="{1268AA23-335B-4A98-8D4D-15C93B1AAC03}" type="presOf" srcId="{6A11A5E5-C871-47E6-9656-49F75561FC19}" destId="{800D11C6-95EF-44BA-B248-2D2BD3349DCA}" srcOrd="0" destOrd="0" presId="urn:microsoft.com/office/officeart/2005/8/layout/hierarchy3"/>
    <dgm:cxn modelId="{3B03F86A-FDC1-43B9-AC74-05F9C2D11D02}" srcId="{1215C380-8B09-4B3D-BD22-CBBC0CF36256}" destId="{C382F9DB-8CC6-4328-8283-23E5CDD0ECAD}" srcOrd="4" destOrd="0" parTransId="{2C5468B5-693D-4E04-B2C1-D3FF2773183B}" sibTransId="{6B989F74-D589-4A3E-9A3A-201356C9B05F}"/>
    <dgm:cxn modelId="{43224E2C-054F-4D1F-BBDB-050F62D24CED}" type="presOf" srcId="{F57CDDF4-78FE-43D1-B67C-1CCE399EF2B0}" destId="{B3DD55CA-CA74-48B2-BFDD-05360C285838}" srcOrd="0" destOrd="0" presId="urn:microsoft.com/office/officeart/2005/8/layout/hierarchy3"/>
    <dgm:cxn modelId="{93EB5435-23A1-4D45-B8EB-CEAB377777A3}" srcId="{2A6D8A3A-B886-41BF-B565-473E12372CF7}" destId="{1215C380-8B09-4B3D-BD22-CBBC0CF36256}" srcOrd="0" destOrd="0" parTransId="{AE770DDE-51F7-4911-AED0-809800001FE3}" sibTransId="{D3D6F792-FBED-4BEC-B4D9-427BA893897E}"/>
    <dgm:cxn modelId="{418E1DD8-1F81-4DA5-B211-8B5D466A9747}" type="presOf" srcId="{2100BF17-9F29-4445-A7AD-15FDBE4E4EF3}" destId="{5D776B16-EE2A-41C5-857C-04148674EB37}" srcOrd="0" destOrd="0" presId="urn:microsoft.com/office/officeart/2005/8/layout/hierarchy3"/>
    <dgm:cxn modelId="{67682CD4-6ED3-4B47-BE43-E9D8DDACC343}" type="presOf" srcId="{685F457E-0B41-41E9-90C5-CBD907E60CA5}" destId="{C16B90D0-F463-4E4E-80C7-42E64484E747}" srcOrd="0" destOrd="0" presId="urn:microsoft.com/office/officeart/2005/8/layout/hierarchy3"/>
    <dgm:cxn modelId="{C4986B4A-B328-4AB4-BA66-5E02E3C87146}" srcId="{2052862D-AEC2-4FF5-AD77-1008F465CE81}" destId="{2E0D639B-1E96-48F8-B919-522F65CFDF03}" srcOrd="0" destOrd="0" parTransId="{6A11A5E5-C871-47E6-9656-49F75561FC19}" sibTransId="{272B3B94-E44C-4BB8-8B16-2BDCD41C8F6D}"/>
    <dgm:cxn modelId="{96C31962-DAEE-4C18-9114-A7852FBB76AE}" srcId="{1215C380-8B09-4B3D-BD22-CBBC0CF36256}" destId="{2C70F8C2-2A60-43B4-BEA3-01C720F68DBF}" srcOrd="3" destOrd="0" parTransId="{2100BF17-9F29-4445-A7AD-15FDBE4E4EF3}" sibTransId="{5EA3BFE8-BBF3-4B80-9E6E-28922F3E0861}"/>
    <dgm:cxn modelId="{42185FE1-2F87-4115-84F1-E970605B318B}" type="presOf" srcId="{C7391CDB-6697-47D4-8FDA-82E153E5712C}" destId="{CF34FA03-0092-49DD-BABC-FAD64F7E943D}" srcOrd="0" destOrd="0" presId="urn:microsoft.com/office/officeart/2005/8/layout/hierarchy3"/>
    <dgm:cxn modelId="{9143D743-069C-4BC3-83FC-300A82B72DBB}" srcId="{2052862D-AEC2-4FF5-AD77-1008F465CE81}" destId="{567F77E5-1B79-4FC5-B9A3-9A352C76D413}" srcOrd="3" destOrd="0" parTransId="{AFFB4E41-1179-4101-8321-0CE8F8F4DEEA}" sibTransId="{D4B843EB-F394-418D-B940-61060D7C5527}"/>
    <dgm:cxn modelId="{2DAAFCE8-C213-43D6-B8E4-710F30375C9F}" type="presOf" srcId="{1215C380-8B09-4B3D-BD22-CBBC0CF36256}" destId="{91E5A6BC-EE81-40ED-9E36-2BA03810AC32}" srcOrd="0" destOrd="0" presId="urn:microsoft.com/office/officeart/2005/8/layout/hierarchy3"/>
    <dgm:cxn modelId="{EC23D1E7-AD1B-4FEF-B61D-5192263D5D4B}" type="presOf" srcId="{0DAEFA90-0B04-4810-A505-7DA577A4DF25}" destId="{FED4E0F1-6B87-405E-B787-76FD5EAF7A71}" srcOrd="0" destOrd="0" presId="urn:microsoft.com/office/officeart/2005/8/layout/hierarchy3"/>
    <dgm:cxn modelId="{D2FBC329-3DA9-4277-8659-C2CF55DFA925}" type="presOf" srcId="{F67A4D37-4476-4ED4-A6BC-22793CB28137}" destId="{11F356A2-5FCA-454F-B6FF-31F4F9235E1C}" srcOrd="0" destOrd="0" presId="urn:microsoft.com/office/officeart/2005/8/layout/hierarchy3"/>
    <dgm:cxn modelId="{7A09F685-B5FF-4DF4-9EBC-86C12A86A45B}" type="presOf" srcId="{AFFB4E41-1179-4101-8321-0CE8F8F4DEEA}" destId="{E0F5C15E-510A-4A6E-9051-58B1DD0CAD67}" srcOrd="0" destOrd="0" presId="urn:microsoft.com/office/officeart/2005/8/layout/hierarchy3"/>
    <dgm:cxn modelId="{5C4B03CC-0497-4A18-8821-E28A13C4393A}" type="presOf" srcId="{2C70F8C2-2A60-43B4-BEA3-01C720F68DBF}" destId="{9DB5F967-9111-47EE-AC30-AA2846E8F0F0}" srcOrd="0" destOrd="0" presId="urn:microsoft.com/office/officeart/2005/8/layout/hierarchy3"/>
    <dgm:cxn modelId="{B720E75F-A20E-4319-930E-F4CB307742ED}" type="presOf" srcId="{EA509762-889C-471B-B7C8-769CA722DD42}" destId="{C694F0CC-A53B-4A27-A3E5-FF232EDAD5F6}" srcOrd="0" destOrd="0" presId="urn:microsoft.com/office/officeart/2005/8/layout/hierarchy3"/>
    <dgm:cxn modelId="{B6E5BDDC-1AE1-4F90-BC4E-7BC311AC228D}" type="presOf" srcId="{13F9BEFF-DC19-4D3F-9E4D-7EC74867DC8E}" destId="{30B1A961-8655-4CC2-B2EB-250C31D994A2}" srcOrd="0" destOrd="0" presId="urn:microsoft.com/office/officeart/2005/8/layout/hierarchy3"/>
    <dgm:cxn modelId="{B2C4B922-29CF-4CB4-BE62-270D6E17E3AE}" type="presOf" srcId="{1215C380-8B09-4B3D-BD22-CBBC0CF36256}" destId="{DAF99FAC-B5E3-4586-BB30-D9AFAD0B9720}" srcOrd="1" destOrd="0" presId="urn:microsoft.com/office/officeart/2005/8/layout/hierarchy3"/>
    <dgm:cxn modelId="{5B6CF23A-D2D4-4F0B-8D31-0641157160C3}" type="presOf" srcId="{C382F9DB-8CC6-4328-8283-23E5CDD0ECAD}" destId="{AFC1E494-3813-4491-8845-F82CA40A9CCB}" srcOrd="0" destOrd="0" presId="urn:microsoft.com/office/officeart/2005/8/layout/hierarchy3"/>
    <dgm:cxn modelId="{E019A3ED-CB13-470B-BC1B-92CF05CC6B6E}" type="presOf" srcId="{7BE6AEBB-8F16-4E25-9CE9-D4091A20EFE9}" destId="{DC04F705-38EF-4339-BAA4-D311EED4C22A}" srcOrd="0" destOrd="0" presId="urn:microsoft.com/office/officeart/2005/8/layout/hierarchy3"/>
    <dgm:cxn modelId="{F4F513AF-C598-42D2-AF56-8D0326AA67CE}" type="presOf" srcId="{2052862D-AEC2-4FF5-AD77-1008F465CE81}" destId="{7B375AB5-76FB-4740-B9E5-DFE22232F301}" srcOrd="0" destOrd="0" presId="urn:microsoft.com/office/officeart/2005/8/layout/hierarchy3"/>
    <dgm:cxn modelId="{FDF19708-72BE-4E43-AAD1-F39D910EC26E}" srcId="{1215C380-8B09-4B3D-BD22-CBBC0CF36256}" destId="{C7391CDB-6697-47D4-8FDA-82E153E5712C}" srcOrd="0" destOrd="0" parTransId="{7BE6AEBB-8F16-4E25-9CE9-D4091A20EFE9}" sibTransId="{CB157DAF-2996-4414-BC0A-4FBEB27E8D6B}"/>
    <dgm:cxn modelId="{935421F6-10CE-4B37-85D4-92CA7A03A095}" type="presOf" srcId="{2C5468B5-693D-4E04-B2C1-D3FF2773183B}" destId="{D60BA1DC-F72F-455E-B76F-583023C29F97}" srcOrd="0" destOrd="0" presId="urn:microsoft.com/office/officeart/2005/8/layout/hierarchy3"/>
    <dgm:cxn modelId="{75E29FE8-AA2F-473B-A2D0-748408E85B50}" srcId="{2052862D-AEC2-4FF5-AD77-1008F465CE81}" destId="{F67A4D37-4476-4ED4-A6BC-22793CB28137}" srcOrd="4" destOrd="0" parTransId="{0DAEFA90-0B04-4810-A505-7DA577A4DF25}" sibTransId="{4A9AEA8B-EBED-4ADB-B4A8-AE9D9045DE7E}"/>
    <dgm:cxn modelId="{9858D548-0678-4324-B215-AEA1B9692779}" type="presOf" srcId="{2A6D8A3A-B886-41BF-B565-473E12372CF7}" destId="{DAFA55AC-C926-4554-896A-AB31CE80E3EB}" srcOrd="0" destOrd="0" presId="urn:microsoft.com/office/officeart/2005/8/layout/hierarchy3"/>
    <dgm:cxn modelId="{7C7BF404-D3A6-408B-B065-B61FD6306ACF}" srcId="{1215C380-8B09-4B3D-BD22-CBBC0CF36256}" destId="{0E26331F-43F1-47F3-8076-661B348E3000}" srcOrd="2" destOrd="0" parTransId="{C9C3F34B-0978-427A-B0CE-DE29D4AF698A}" sibTransId="{C84560B4-0A5B-4F0C-9039-F93222FEC9EC}"/>
    <dgm:cxn modelId="{74B891AB-62F4-4FF2-BF99-8CC6473528CE}" type="presOf" srcId="{C9C3F34B-0978-427A-B0CE-DE29D4AF698A}" destId="{F5A83D78-EB01-49A3-90DD-9E2BC5A759B6}" srcOrd="0" destOrd="0" presId="urn:microsoft.com/office/officeart/2005/8/layout/hierarchy3"/>
    <dgm:cxn modelId="{F1E8294A-32E6-406E-9024-009F87DEBEC6}" srcId="{1215C380-8B09-4B3D-BD22-CBBC0CF36256}" destId="{13F9BEFF-DC19-4D3F-9E4D-7EC74867DC8E}" srcOrd="5" destOrd="0" parTransId="{9BD5A9D8-D916-42BD-B8ED-A9A16AD1760F}" sibTransId="{0D8D2D85-441F-4111-B14F-356CFB77BE50}"/>
    <dgm:cxn modelId="{3DAB7B17-04FE-4FD0-BB16-51073F31A6D1}" type="presOf" srcId="{6C93BC00-0889-4073-A569-CD9A36514FC4}" destId="{2E4090B1-A65B-48C9-ABDE-F712BB5DC74A}" srcOrd="0" destOrd="0" presId="urn:microsoft.com/office/officeart/2005/8/layout/hierarchy3"/>
    <dgm:cxn modelId="{7B865181-4DBB-447D-A73F-827607E8D825}" srcId="{2052862D-AEC2-4FF5-AD77-1008F465CE81}" destId="{61178746-0EB6-47D3-B9C5-441BD5808F05}" srcOrd="1" destOrd="0" parTransId="{F57CDDF4-78FE-43D1-B67C-1CCE399EF2B0}" sibTransId="{28828A67-84C5-4A24-848F-DB5E4C4C773B}"/>
    <dgm:cxn modelId="{35D8B136-4FF2-4FC1-8C72-16924AD385E0}" type="presOf" srcId="{A4C2BF88-2419-43A4-A882-DA03DEE29EAE}" destId="{3566F154-D9CA-42F9-AE3C-5125B2F1FD43}" srcOrd="0" destOrd="0" presId="urn:microsoft.com/office/officeart/2005/8/layout/hierarchy3"/>
    <dgm:cxn modelId="{67F8F334-7227-42A4-9EB4-D051EAB7E5AC}" type="presOf" srcId="{2052862D-AEC2-4FF5-AD77-1008F465CE81}" destId="{CE746A7A-C3DA-4B76-AFB9-1F94465E5988}" srcOrd="1" destOrd="0" presId="urn:microsoft.com/office/officeart/2005/8/layout/hierarchy3"/>
    <dgm:cxn modelId="{24E389D0-79B6-438E-B0CE-16BED962ABAC}" type="presOf" srcId="{0E26331F-43F1-47F3-8076-661B348E3000}" destId="{7BBC0F90-10B0-4CC9-9D7D-410493AD3C0D}" srcOrd="0" destOrd="0" presId="urn:microsoft.com/office/officeart/2005/8/layout/hierarchy3"/>
    <dgm:cxn modelId="{8B07DF55-9EF2-4DF2-B771-D1D6D31B5AF8}" type="presOf" srcId="{2E0D639B-1E96-48F8-B919-522F65CFDF03}" destId="{A0AE6CD2-7D43-450B-ADD6-039FF430B26D}" srcOrd="0" destOrd="0" presId="urn:microsoft.com/office/officeart/2005/8/layout/hierarchy3"/>
    <dgm:cxn modelId="{E7065620-AD43-4CD8-AE79-254826A9DA9A}" type="presOf" srcId="{567F77E5-1B79-4FC5-B9A3-9A352C76D413}" destId="{30EB390C-C3ED-4CFC-9335-FFEB865F9A65}" srcOrd="0" destOrd="0" presId="urn:microsoft.com/office/officeart/2005/8/layout/hierarchy3"/>
    <dgm:cxn modelId="{F8F0D5BB-179B-42BB-8FFC-63EE82F0B668}" srcId="{2052862D-AEC2-4FF5-AD77-1008F465CE81}" destId="{EA509762-889C-471B-B7C8-769CA722DD42}" srcOrd="2" destOrd="0" parTransId="{685F457E-0B41-41E9-90C5-CBD907E60CA5}" sibTransId="{065F8FDE-5B51-4A77-8591-D3A0E760EAE7}"/>
    <dgm:cxn modelId="{2BA2C731-3765-4AF7-9984-F95A2C50A587}" type="presOf" srcId="{9BD5A9D8-D916-42BD-B8ED-A9A16AD1760F}" destId="{0CE6C08E-2FA6-42A4-905A-E27C268E7F0E}" srcOrd="0" destOrd="0" presId="urn:microsoft.com/office/officeart/2005/8/layout/hierarchy3"/>
    <dgm:cxn modelId="{461AA696-A299-4508-80B0-E0BC0D4D9DA8}" srcId="{1215C380-8B09-4B3D-BD22-CBBC0CF36256}" destId="{A4C2BF88-2419-43A4-A882-DA03DEE29EAE}" srcOrd="1" destOrd="0" parTransId="{6C93BC00-0889-4073-A569-CD9A36514FC4}" sibTransId="{F4B264E2-9DA5-4911-992C-6032651398E2}"/>
    <dgm:cxn modelId="{5BE4B97B-E871-4C59-8EE4-0C314AD2B323}" type="presOf" srcId="{61178746-0EB6-47D3-B9C5-441BD5808F05}" destId="{BB89E118-5C48-4E78-8342-FA1CA9A5F447}" srcOrd="0" destOrd="0" presId="urn:microsoft.com/office/officeart/2005/8/layout/hierarchy3"/>
    <dgm:cxn modelId="{586B7ADC-3C7C-430A-ACAE-8717AEA57821}" type="presParOf" srcId="{DAFA55AC-C926-4554-896A-AB31CE80E3EB}" destId="{AF38BD94-60A7-41F4-BECA-F0E542445829}" srcOrd="0" destOrd="0" presId="urn:microsoft.com/office/officeart/2005/8/layout/hierarchy3"/>
    <dgm:cxn modelId="{54357CBC-CE9A-4BBF-87E6-7C19EE3F6E7C}" type="presParOf" srcId="{AF38BD94-60A7-41F4-BECA-F0E542445829}" destId="{77B149BE-92F7-4739-B0F5-F7B210E32E72}" srcOrd="0" destOrd="0" presId="urn:microsoft.com/office/officeart/2005/8/layout/hierarchy3"/>
    <dgm:cxn modelId="{B019EE1A-83C5-452E-9B96-42D1F8E2E634}" type="presParOf" srcId="{77B149BE-92F7-4739-B0F5-F7B210E32E72}" destId="{91E5A6BC-EE81-40ED-9E36-2BA03810AC32}" srcOrd="0" destOrd="0" presId="urn:microsoft.com/office/officeart/2005/8/layout/hierarchy3"/>
    <dgm:cxn modelId="{C87C393C-101D-44FE-82CB-2D5A5E5C3AC7}" type="presParOf" srcId="{77B149BE-92F7-4739-B0F5-F7B210E32E72}" destId="{DAF99FAC-B5E3-4586-BB30-D9AFAD0B9720}" srcOrd="1" destOrd="0" presId="urn:microsoft.com/office/officeart/2005/8/layout/hierarchy3"/>
    <dgm:cxn modelId="{DF86934C-D2BF-433B-8378-376CA62646B5}" type="presParOf" srcId="{AF38BD94-60A7-41F4-BECA-F0E542445829}" destId="{32C01A3D-1A5F-45AB-98B0-005B2886754F}" srcOrd="1" destOrd="0" presId="urn:microsoft.com/office/officeart/2005/8/layout/hierarchy3"/>
    <dgm:cxn modelId="{EC4E46CB-5EDC-4C6C-BA65-6F97AF4C8CA6}" type="presParOf" srcId="{32C01A3D-1A5F-45AB-98B0-005B2886754F}" destId="{DC04F705-38EF-4339-BAA4-D311EED4C22A}" srcOrd="0" destOrd="0" presId="urn:microsoft.com/office/officeart/2005/8/layout/hierarchy3"/>
    <dgm:cxn modelId="{5D2C25FE-9510-4B2D-92FD-8FFC3EB49691}" type="presParOf" srcId="{32C01A3D-1A5F-45AB-98B0-005B2886754F}" destId="{CF34FA03-0092-49DD-BABC-FAD64F7E943D}" srcOrd="1" destOrd="0" presId="urn:microsoft.com/office/officeart/2005/8/layout/hierarchy3"/>
    <dgm:cxn modelId="{096AE742-A0A9-465C-A3E4-16CF81471117}" type="presParOf" srcId="{32C01A3D-1A5F-45AB-98B0-005B2886754F}" destId="{2E4090B1-A65B-48C9-ABDE-F712BB5DC74A}" srcOrd="2" destOrd="0" presId="urn:microsoft.com/office/officeart/2005/8/layout/hierarchy3"/>
    <dgm:cxn modelId="{695D0ABD-60E7-4153-882C-3B0755CF5835}" type="presParOf" srcId="{32C01A3D-1A5F-45AB-98B0-005B2886754F}" destId="{3566F154-D9CA-42F9-AE3C-5125B2F1FD43}" srcOrd="3" destOrd="0" presId="urn:microsoft.com/office/officeart/2005/8/layout/hierarchy3"/>
    <dgm:cxn modelId="{B483C9DF-B3A3-48E2-978E-3D4564DA1228}" type="presParOf" srcId="{32C01A3D-1A5F-45AB-98B0-005B2886754F}" destId="{F5A83D78-EB01-49A3-90DD-9E2BC5A759B6}" srcOrd="4" destOrd="0" presId="urn:microsoft.com/office/officeart/2005/8/layout/hierarchy3"/>
    <dgm:cxn modelId="{E1C29FA4-8D1F-4CDC-A59D-64632CE4B86D}" type="presParOf" srcId="{32C01A3D-1A5F-45AB-98B0-005B2886754F}" destId="{7BBC0F90-10B0-4CC9-9D7D-410493AD3C0D}" srcOrd="5" destOrd="0" presId="urn:microsoft.com/office/officeart/2005/8/layout/hierarchy3"/>
    <dgm:cxn modelId="{952E8039-E673-4673-9CE7-F3E6304E9FD9}" type="presParOf" srcId="{32C01A3D-1A5F-45AB-98B0-005B2886754F}" destId="{5D776B16-EE2A-41C5-857C-04148674EB37}" srcOrd="6" destOrd="0" presId="urn:microsoft.com/office/officeart/2005/8/layout/hierarchy3"/>
    <dgm:cxn modelId="{91F15034-CF19-43B5-993B-C59FC6BC296D}" type="presParOf" srcId="{32C01A3D-1A5F-45AB-98B0-005B2886754F}" destId="{9DB5F967-9111-47EE-AC30-AA2846E8F0F0}" srcOrd="7" destOrd="0" presId="urn:microsoft.com/office/officeart/2005/8/layout/hierarchy3"/>
    <dgm:cxn modelId="{4785F08F-1B03-4252-AD53-41C83E23C868}" type="presParOf" srcId="{32C01A3D-1A5F-45AB-98B0-005B2886754F}" destId="{D60BA1DC-F72F-455E-B76F-583023C29F97}" srcOrd="8" destOrd="0" presId="urn:microsoft.com/office/officeart/2005/8/layout/hierarchy3"/>
    <dgm:cxn modelId="{E06CD389-0817-4AE1-8A60-F9756A7B08F9}" type="presParOf" srcId="{32C01A3D-1A5F-45AB-98B0-005B2886754F}" destId="{AFC1E494-3813-4491-8845-F82CA40A9CCB}" srcOrd="9" destOrd="0" presId="urn:microsoft.com/office/officeart/2005/8/layout/hierarchy3"/>
    <dgm:cxn modelId="{CCD00D3C-C57A-4CF8-80E6-8393337B5D8E}" type="presParOf" srcId="{32C01A3D-1A5F-45AB-98B0-005B2886754F}" destId="{0CE6C08E-2FA6-42A4-905A-E27C268E7F0E}" srcOrd="10" destOrd="0" presId="urn:microsoft.com/office/officeart/2005/8/layout/hierarchy3"/>
    <dgm:cxn modelId="{834B2B19-8216-4EE7-B514-9BF94A101D9E}" type="presParOf" srcId="{32C01A3D-1A5F-45AB-98B0-005B2886754F}" destId="{30B1A961-8655-4CC2-B2EB-250C31D994A2}" srcOrd="11" destOrd="0" presId="urn:microsoft.com/office/officeart/2005/8/layout/hierarchy3"/>
    <dgm:cxn modelId="{10D2A3A5-E03D-4FE7-9A48-CFF7D1382654}" type="presParOf" srcId="{DAFA55AC-C926-4554-896A-AB31CE80E3EB}" destId="{7C0DBE10-CE6F-4AAC-B514-1E16B4BB805D}" srcOrd="1" destOrd="0" presId="urn:microsoft.com/office/officeart/2005/8/layout/hierarchy3"/>
    <dgm:cxn modelId="{F5B0A256-198F-4DB0-8945-2CC4E15F7AF2}" type="presParOf" srcId="{7C0DBE10-CE6F-4AAC-B514-1E16B4BB805D}" destId="{4EE8FDEC-1088-40BB-8EB3-FF45F0895366}" srcOrd="0" destOrd="0" presId="urn:microsoft.com/office/officeart/2005/8/layout/hierarchy3"/>
    <dgm:cxn modelId="{0FF2351D-204C-46E8-BAF1-3DC9F2C3479D}" type="presParOf" srcId="{4EE8FDEC-1088-40BB-8EB3-FF45F0895366}" destId="{7B375AB5-76FB-4740-B9E5-DFE22232F301}" srcOrd="0" destOrd="0" presId="urn:microsoft.com/office/officeart/2005/8/layout/hierarchy3"/>
    <dgm:cxn modelId="{05B257B6-7DFB-4EEA-B578-B4F553999E8B}" type="presParOf" srcId="{4EE8FDEC-1088-40BB-8EB3-FF45F0895366}" destId="{CE746A7A-C3DA-4B76-AFB9-1F94465E5988}" srcOrd="1" destOrd="0" presId="urn:microsoft.com/office/officeart/2005/8/layout/hierarchy3"/>
    <dgm:cxn modelId="{24C40DC7-2AC7-4526-ADD1-710F1A2F7587}" type="presParOf" srcId="{7C0DBE10-CE6F-4AAC-B514-1E16B4BB805D}" destId="{2AAC0276-2640-4EC6-A6F0-CA39F2A99D50}" srcOrd="1" destOrd="0" presId="urn:microsoft.com/office/officeart/2005/8/layout/hierarchy3"/>
    <dgm:cxn modelId="{52E302F1-CBB0-4A06-8189-0A30D6D729E0}" type="presParOf" srcId="{2AAC0276-2640-4EC6-A6F0-CA39F2A99D50}" destId="{800D11C6-95EF-44BA-B248-2D2BD3349DCA}" srcOrd="0" destOrd="0" presId="urn:microsoft.com/office/officeart/2005/8/layout/hierarchy3"/>
    <dgm:cxn modelId="{C1AE1410-3B60-4691-B79C-A9593357B61A}" type="presParOf" srcId="{2AAC0276-2640-4EC6-A6F0-CA39F2A99D50}" destId="{A0AE6CD2-7D43-450B-ADD6-039FF430B26D}" srcOrd="1" destOrd="0" presId="urn:microsoft.com/office/officeart/2005/8/layout/hierarchy3"/>
    <dgm:cxn modelId="{3CE9DAEC-435B-4316-9124-AD9245AEF648}" type="presParOf" srcId="{2AAC0276-2640-4EC6-A6F0-CA39F2A99D50}" destId="{B3DD55CA-CA74-48B2-BFDD-05360C285838}" srcOrd="2" destOrd="0" presId="urn:microsoft.com/office/officeart/2005/8/layout/hierarchy3"/>
    <dgm:cxn modelId="{92F39D5E-CA9D-451F-9168-7378AFF4D13C}" type="presParOf" srcId="{2AAC0276-2640-4EC6-A6F0-CA39F2A99D50}" destId="{BB89E118-5C48-4E78-8342-FA1CA9A5F447}" srcOrd="3" destOrd="0" presId="urn:microsoft.com/office/officeart/2005/8/layout/hierarchy3"/>
    <dgm:cxn modelId="{411849C7-8942-46DD-B1CF-4DFC98BD1E1A}" type="presParOf" srcId="{2AAC0276-2640-4EC6-A6F0-CA39F2A99D50}" destId="{C16B90D0-F463-4E4E-80C7-42E64484E747}" srcOrd="4" destOrd="0" presId="urn:microsoft.com/office/officeart/2005/8/layout/hierarchy3"/>
    <dgm:cxn modelId="{6D7E0293-735A-4B95-99FA-AD13A943FAF8}" type="presParOf" srcId="{2AAC0276-2640-4EC6-A6F0-CA39F2A99D50}" destId="{C694F0CC-A53B-4A27-A3E5-FF232EDAD5F6}" srcOrd="5" destOrd="0" presId="urn:microsoft.com/office/officeart/2005/8/layout/hierarchy3"/>
    <dgm:cxn modelId="{A9B401BE-2925-4C4C-809F-34CA1F442BC0}" type="presParOf" srcId="{2AAC0276-2640-4EC6-A6F0-CA39F2A99D50}" destId="{E0F5C15E-510A-4A6E-9051-58B1DD0CAD67}" srcOrd="6" destOrd="0" presId="urn:microsoft.com/office/officeart/2005/8/layout/hierarchy3"/>
    <dgm:cxn modelId="{DA31CDD3-BAB2-4A0C-B0A3-8C1C9E600882}" type="presParOf" srcId="{2AAC0276-2640-4EC6-A6F0-CA39F2A99D50}" destId="{30EB390C-C3ED-4CFC-9335-FFEB865F9A65}" srcOrd="7" destOrd="0" presId="urn:microsoft.com/office/officeart/2005/8/layout/hierarchy3"/>
    <dgm:cxn modelId="{94F01DE9-8832-4927-9ED8-1A328F72ADC8}" type="presParOf" srcId="{2AAC0276-2640-4EC6-A6F0-CA39F2A99D50}" destId="{FED4E0F1-6B87-405E-B787-76FD5EAF7A71}" srcOrd="8" destOrd="0" presId="urn:microsoft.com/office/officeart/2005/8/layout/hierarchy3"/>
    <dgm:cxn modelId="{DE3802B5-D55B-4923-A23D-8F2DC217B84C}" type="presParOf" srcId="{2AAC0276-2640-4EC6-A6F0-CA39F2A99D50}" destId="{11F356A2-5FCA-454F-B6FF-31F4F9235E1C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E8F34A1-B236-4504-BB9E-BDF4EF2C2C1A}" type="doc">
      <dgm:prSet loTypeId="urn:microsoft.com/office/officeart/2005/8/layout/vList5" loCatId="list" qsTypeId="urn:microsoft.com/office/officeart/2005/8/quickstyle/simple4" qsCatId="simple" csTypeId="urn:microsoft.com/office/officeart/2005/8/colors/colorful1#21" csCatId="colorful" phldr="1"/>
      <dgm:spPr/>
    </dgm:pt>
    <dgm:pt modelId="{47782A3C-A0A7-4E14-94E0-918D581DB33E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Вступление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749E98-2EAB-48AA-8D0A-D30FE90B6A87}" type="parTrans" cxnId="{62A5D572-ED3D-4F49-B0B4-4AD46C9E2A94}">
      <dgm:prSet/>
      <dgm:spPr/>
      <dgm:t>
        <a:bodyPr/>
        <a:lstStyle/>
        <a:p>
          <a:endParaRPr lang="ru-RU"/>
        </a:p>
      </dgm:t>
    </dgm:pt>
    <dgm:pt modelId="{DCE51874-B71F-42B7-81A1-AE5AE3BB2217}" type="sibTrans" cxnId="{62A5D572-ED3D-4F49-B0B4-4AD46C9E2A94}">
      <dgm:prSet/>
      <dgm:spPr/>
      <dgm:t>
        <a:bodyPr/>
        <a:lstStyle/>
        <a:p>
          <a:endParaRPr lang="ru-RU"/>
        </a:p>
      </dgm:t>
    </dgm:pt>
    <dgm:pt modelId="{D70C4241-EDDD-4464-BB90-EDD880D074A4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Центральное задание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9C5BE1-2ECF-4CE0-A751-77828B2DFEC7}" type="parTrans" cxnId="{06351666-C0D0-4584-8DC4-511C2E695330}">
      <dgm:prSet/>
      <dgm:spPr/>
      <dgm:t>
        <a:bodyPr/>
        <a:lstStyle/>
        <a:p>
          <a:endParaRPr lang="ru-RU"/>
        </a:p>
      </dgm:t>
    </dgm:pt>
    <dgm:pt modelId="{9CDB66EF-0434-4D87-9B81-10BB146C1F02}" type="sibTrans" cxnId="{06351666-C0D0-4584-8DC4-511C2E695330}">
      <dgm:prSet/>
      <dgm:spPr/>
      <dgm:t>
        <a:bodyPr/>
        <a:lstStyle/>
        <a:p>
          <a:endParaRPr lang="ru-RU"/>
        </a:p>
      </dgm:t>
    </dgm:pt>
    <dgm:pt modelId="{BD199F73-B10F-4C3B-879A-4E12A6E637F3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Список информационных ресурсов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D8CED7-2958-4B88-9182-D4B9AEEBD117}" type="parTrans" cxnId="{8CFF4C65-6D68-4E27-9063-C439CD8CF6FC}">
      <dgm:prSet/>
      <dgm:spPr/>
      <dgm:t>
        <a:bodyPr/>
        <a:lstStyle/>
        <a:p>
          <a:endParaRPr lang="ru-RU"/>
        </a:p>
      </dgm:t>
    </dgm:pt>
    <dgm:pt modelId="{C8A0D7BC-272A-4ADA-A78D-B49F0BC06314}" type="sibTrans" cxnId="{8CFF4C65-6D68-4E27-9063-C439CD8CF6FC}">
      <dgm:prSet/>
      <dgm:spPr/>
      <dgm:t>
        <a:bodyPr/>
        <a:lstStyle/>
        <a:p>
          <a:endParaRPr lang="ru-RU"/>
        </a:p>
      </dgm:t>
    </dgm:pt>
    <dgm:pt modelId="{04BB129E-7B5A-4595-9FE2-361EA71CFC70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Описание процедуры работы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34A188-DA70-4963-BD8B-3EEA7BA5F3CF}" type="parTrans" cxnId="{CC025E0F-18B8-4932-9894-A61753E523B7}">
      <dgm:prSet/>
      <dgm:spPr/>
      <dgm:t>
        <a:bodyPr/>
        <a:lstStyle/>
        <a:p>
          <a:endParaRPr lang="ru-RU"/>
        </a:p>
      </dgm:t>
    </dgm:pt>
    <dgm:pt modelId="{FDAD842B-0835-4146-8B52-E97F6D3F1E76}" type="sibTrans" cxnId="{CC025E0F-18B8-4932-9894-A61753E523B7}">
      <dgm:prSet/>
      <dgm:spPr/>
      <dgm:t>
        <a:bodyPr/>
        <a:lstStyle/>
        <a:p>
          <a:endParaRPr lang="ru-RU"/>
        </a:p>
      </dgm:t>
    </dgm:pt>
    <dgm:pt modelId="{72C8E3A7-19E8-4741-85B2-A98D894159EC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Описание критериев </a:t>
          </a:r>
          <a:b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 параметров оценки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643E55-3FE9-47CC-B786-4898FBDB4D3B}" type="parTrans" cxnId="{2D259BAC-9E27-443D-997B-43E107DB13AA}">
      <dgm:prSet/>
      <dgm:spPr/>
      <dgm:t>
        <a:bodyPr/>
        <a:lstStyle/>
        <a:p>
          <a:endParaRPr lang="ru-RU"/>
        </a:p>
      </dgm:t>
    </dgm:pt>
    <dgm:pt modelId="{17AE6411-13C4-4AC8-BB63-034F95FA90A2}" type="sibTrans" cxnId="{2D259BAC-9E27-443D-997B-43E107DB13AA}">
      <dgm:prSet/>
      <dgm:spPr/>
      <dgm:t>
        <a:bodyPr/>
        <a:lstStyle/>
        <a:p>
          <a:endParaRPr lang="ru-RU"/>
        </a:p>
      </dgm:t>
    </dgm:pt>
    <dgm:pt modelId="{39131BCE-E9ED-4F98-ACB4-971E7FEADED6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Руководство к действиям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3B1526-F543-4A2E-A4E8-EBFDFF2871EE}" type="parTrans" cxnId="{E189CFDD-9642-49DD-A6E9-96A2F65ADA3F}">
      <dgm:prSet/>
      <dgm:spPr/>
      <dgm:t>
        <a:bodyPr/>
        <a:lstStyle/>
        <a:p>
          <a:endParaRPr lang="ru-RU"/>
        </a:p>
      </dgm:t>
    </dgm:pt>
    <dgm:pt modelId="{B1012090-3504-4ADB-BC81-1720BE64C1CF}" type="sibTrans" cxnId="{E189CFDD-9642-49DD-A6E9-96A2F65ADA3F}">
      <dgm:prSet/>
      <dgm:spPr/>
      <dgm:t>
        <a:bodyPr/>
        <a:lstStyle/>
        <a:p>
          <a:endParaRPr lang="ru-RU"/>
        </a:p>
      </dgm:t>
    </dgm:pt>
    <dgm:pt modelId="{8AD6DAEC-07F9-467F-9CA0-A7395E7D8D5D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Заключение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B08C3B-7C27-4FC1-8C51-37EE79D7A048}" type="parTrans" cxnId="{75A62E56-3BC9-4539-BB32-26D9E9811F2A}">
      <dgm:prSet/>
      <dgm:spPr/>
      <dgm:t>
        <a:bodyPr/>
        <a:lstStyle/>
        <a:p>
          <a:endParaRPr lang="ru-RU"/>
        </a:p>
      </dgm:t>
    </dgm:pt>
    <dgm:pt modelId="{251EE4E8-D576-49F9-B2FB-DE5B54C92954}" type="sibTrans" cxnId="{75A62E56-3BC9-4539-BB32-26D9E9811F2A}">
      <dgm:prSet/>
      <dgm:spPr/>
      <dgm:t>
        <a:bodyPr/>
        <a:lstStyle/>
        <a:p>
          <a:endParaRPr lang="ru-RU"/>
        </a:p>
      </dgm:t>
    </dgm:pt>
    <dgm:pt modelId="{6E21F4D1-2D9C-41FE-8C4B-747547C7C80B}">
      <dgm:prSet custT="1"/>
      <dgm:spPr/>
      <dgm:t>
        <a:bodyPr/>
        <a:lstStyle/>
        <a:p>
          <a:r>
            <a:rPr lang="ru-RU" sz="1400" dirty="0" smtClean="0"/>
            <a:t>ясное вступление, где четко описаны главные роли участников или сценарий </a:t>
          </a:r>
          <a:r>
            <a:rPr lang="ru-RU" sz="1400" dirty="0" err="1" smtClean="0"/>
            <a:t>квеста</a:t>
          </a:r>
          <a:r>
            <a:rPr lang="ru-RU" sz="1400" dirty="0" smtClean="0"/>
            <a:t>, предварительный план работы, обзор всего </a:t>
          </a:r>
          <a:r>
            <a:rPr lang="ru-RU" sz="1400" dirty="0" err="1" smtClean="0"/>
            <a:t>квеста</a:t>
          </a:r>
          <a:r>
            <a:rPr lang="ru-RU" sz="1400" dirty="0" smtClean="0"/>
            <a:t>.</a:t>
          </a:r>
          <a:endParaRPr lang="ru-RU" sz="1400" dirty="0"/>
        </a:p>
      </dgm:t>
    </dgm:pt>
    <dgm:pt modelId="{5CC1713E-82D4-454A-91D8-C6A8635D60F9}" type="parTrans" cxnId="{2FB559F9-B550-4F3E-8A1D-5124E21CE197}">
      <dgm:prSet/>
      <dgm:spPr/>
      <dgm:t>
        <a:bodyPr/>
        <a:lstStyle/>
        <a:p>
          <a:endParaRPr lang="ru-RU"/>
        </a:p>
      </dgm:t>
    </dgm:pt>
    <dgm:pt modelId="{3462D932-72F5-4E22-86BF-0293DC52C836}" type="sibTrans" cxnId="{2FB559F9-B550-4F3E-8A1D-5124E21CE197}">
      <dgm:prSet/>
      <dgm:spPr/>
      <dgm:t>
        <a:bodyPr/>
        <a:lstStyle/>
        <a:p>
          <a:endParaRPr lang="ru-RU"/>
        </a:p>
      </dgm:t>
    </dgm:pt>
    <dgm:pt modelId="{32B9D969-927F-4EAC-8E12-A7DB584D775F}">
      <dgm:prSet custT="1"/>
      <dgm:spPr/>
      <dgm:t>
        <a:bodyPr/>
        <a:lstStyle/>
        <a:p>
          <a:r>
            <a:rPr lang="ru-RU" sz="1400" dirty="0" smtClean="0"/>
            <a:t>которое понятно, интересно и выполнимо. Четко определен итоговый результат самостоятельной работы</a:t>
          </a:r>
          <a:endParaRPr lang="ru-RU" sz="1400" dirty="0"/>
        </a:p>
      </dgm:t>
    </dgm:pt>
    <dgm:pt modelId="{5CFB1890-EAF9-404E-AD60-FB50C043A7B3}" type="parTrans" cxnId="{188B28C2-B97C-45DC-ACE1-A7204AB2859C}">
      <dgm:prSet/>
      <dgm:spPr/>
      <dgm:t>
        <a:bodyPr/>
        <a:lstStyle/>
        <a:p>
          <a:endParaRPr lang="ru-RU"/>
        </a:p>
      </dgm:t>
    </dgm:pt>
    <dgm:pt modelId="{CE883D13-AC09-4F10-AF3A-1514F2EB99B9}" type="sibTrans" cxnId="{188B28C2-B97C-45DC-ACE1-A7204AB2859C}">
      <dgm:prSet/>
      <dgm:spPr/>
      <dgm:t>
        <a:bodyPr/>
        <a:lstStyle/>
        <a:p>
          <a:endParaRPr lang="ru-RU"/>
        </a:p>
      </dgm:t>
    </dgm:pt>
    <dgm:pt modelId="{657910EA-D753-457A-8984-0DA514273D28}">
      <dgm:prSet custT="1"/>
      <dgm:spPr/>
      <dgm:t>
        <a:bodyPr/>
        <a:lstStyle/>
        <a:p>
          <a:r>
            <a:rPr lang="ru-RU" sz="1400" dirty="0" smtClean="0"/>
            <a:t>необходимых для выполнения задания. Этот список может быть аннотированным</a:t>
          </a:r>
          <a:endParaRPr lang="ru-RU" sz="1400" dirty="0"/>
        </a:p>
      </dgm:t>
    </dgm:pt>
    <dgm:pt modelId="{71ED45DF-F976-4BF5-948E-50C79DBFB711}" type="parTrans" cxnId="{171BA7AC-A685-469C-BB7A-4E0A1385F713}">
      <dgm:prSet/>
      <dgm:spPr/>
      <dgm:t>
        <a:bodyPr/>
        <a:lstStyle/>
        <a:p>
          <a:endParaRPr lang="ru-RU"/>
        </a:p>
      </dgm:t>
    </dgm:pt>
    <dgm:pt modelId="{07FF165D-E797-43E2-A10E-8769E56A2E12}" type="sibTrans" cxnId="{171BA7AC-A685-469C-BB7A-4E0A1385F713}">
      <dgm:prSet/>
      <dgm:spPr/>
      <dgm:t>
        <a:bodyPr/>
        <a:lstStyle/>
        <a:p>
          <a:endParaRPr lang="ru-RU"/>
        </a:p>
      </dgm:t>
    </dgm:pt>
    <dgm:pt modelId="{FB655478-F8C1-4D19-9DD8-57D3C1A08BD4}">
      <dgm:prSet custT="1"/>
      <dgm:spPr/>
      <dgm:t>
        <a:bodyPr/>
        <a:lstStyle/>
        <a:p>
          <a:r>
            <a:rPr lang="ru-RU" sz="1400" dirty="0" smtClean="0"/>
            <a:t>которую необходимо выполнить каждому участнику </a:t>
          </a:r>
          <a:r>
            <a:rPr lang="ru-RU" sz="1400" dirty="0" err="1" smtClean="0"/>
            <a:t>квеста</a:t>
          </a:r>
          <a:r>
            <a:rPr lang="ru-RU" sz="1400" dirty="0" smtClean="0"/>
            <a:t> при самостоятельном выполнении задания (этапы)</a:t>
          </a:r>
          <a:endParaRPr lang="ru-RU" sz="1400" dirty="0"/>
        </a:p>
      </dgm:t>
    </dgm:pt>
    <dgm:pt modelId="{22473482-D0FF-459F-BE93-F7DF1A633759}" type="parTrans" cxnId="{304231C8-3EEF-49D0-9484-C2B07A833A54}">
      <dgm:prSet/>
      <dgm:spPr/>
      <dgm:t>
        <a:bodyPr/>
        <a:lstStyle/>
        <a:p>
          <a:endParaRPr lang="ru-RU"/>
        </a:p>
      </dgm:t>
    </dgm:pt>
    <dgm:pt modelId="{B7572FC2-D8CA-4689-B2A2-3770934A57D7}" type="sibTrans" cxnId="{304231C8-3EEF-49D0-9484-C2B07A833A54}">
      <dgm:prSet/>
      <dgm:spPr/>
      <dgm:t>
        <a:bodyPr/>
        <a:lstStyle/>
        <a:p>
          <a:endParaRPr lang="ru-RU"/>
        </a:p>
      </dgm:t>
    </dgm:pt>
    <dgm:pt modelId="{1746C997-791F-438E-A0E5-D06486FE2093}">
      <dgm:prSet custT="1"/>
      <dgm:spPr/>
      <dgm:t>
        <a:bodyPr/>
        <a:lstStyle/>
        <a:p>
          <a:r>
            <a:rPr lang="ru-RU" sz="1400" dirty="0" smtClean="0"/>
            <a:t>как организовать и представить собранную информацию</a:t>
          </a:r>
          <a:endParaRPr lang="ru-RU" sz="1400" dirty="0"/>
        </a:p>
      </dgm:t>
    </dgm:pt>
    <dgm:pt modelId="{5553FF1B-D8FB-42A8-9219-2BBB6625E9BA}" type="parTrans" cxnId="{B864A657-954D-4997-A0B3-85396A0968F2}">
      <dgm:prSet/>
      <dgm:spPr/>
      <dgm:t>
        <a:bodyPr/>
        <a:lstStyle/>
        <a:p>
          <a:endParaRPr lang="ru-RU"/>
        </a:p>
      </dgm:t>
    </dgm:pt>
    <dgm:pt modelId="{3C7366B8-B797-44C0-8A5B-B045B4864019}" type="sibTrans" cxnId="{B864A657-954D-4997-A0B3-85396A0968F2}">
      <dgm:prSet/>
      <dgm:spPr/>
      <dgm:t>
        <a:bodyPr/>
        <a:lstStyle/>
        <a:p>
          <a:endParaRPr lang="ru-RU"/>
        </a:p>
      </dgm:t>
    </dgm:pt>
    <dgm:pt modelId="{E9B66802-170A-450C-A44F-BD570A49AAF4}">
      <dgm:prSet custT="1"/>
      <dgm:spPr/>
      <dgm:t>
        <a:bodyPr/>
        <a:lstStyle/>
        <a:p>
          <a:r>
            <a:rPr lang="ru-RU" sz="1400" dirty="0" smtClean="0"/>
            <a:t>где суммируется опыт, который будет получен участниками при выполнении самостоятельной работы над </a:t>
          </a:r>
          <a:r>
            <a:rPr lang="ru-RU" sz="1400" dirty="0" err="1" smtClean="0"/>
            <a:t>квестом</a:t>
          </a:r>
          <a:r>
            <a:rPr lang="ru-RU" sz="1400" dirty="0" smtClean="0"/>
            <a:t>.</a:t>
          </a:r>
          <a:endParaRPr lang="ru-RU" sz="1400" dirty="0"/>
        </a:p>
      </dgm:t>
    </dgm:pt>
    <dgm:pt modelId="{4F7AA64C-0A7F-4BCB-98A6-FC12CBD473AE}" type="parTrans" cxnId="{24CEBFF6-6A27-484E-8FD7-079053C40941}">
      <dgm:prSet/>
      <dgm:spPr/>
      <dgm:t>
        <a:bodyPr/>
        <a:lstStyle/>
        <a:p>
          <a:endParaRPr lang="ru-RU"/>
        </a:p>
      </dgm:t>
    </dgm:pt>
    <dgm:pt modelId="{54EE076C-C3D7-4341-B7F4-A17124F2F2EA}" type="sibTrans" cxnId="{24CEBFF6-6A27-484E-8FD7-079053C40941}">
      <dgm:prSet/>
      <dgm:spPr/>
      <dgm:t>
        <a:bodyPr/>
        <a:lstStyle/>
        <a:p>
          <a:endParaRPr lang="ru-RU"/>
        </a:p>
      </dgm:t>
    </dgm:pt>
    <dgm:pt modelId="{AB9277B7-6B54-4B68-B892-9DEDDFD97852}">
      <dgm:prSet custT="1"/>
      <dgm:spPr/>
      <dgm:t>
        <a:bodyPr/>
        <a:lstStyle/>
        <a:p>
          <a:r>
            <a:rPr lang="ru-RU" sz="1200" dirty="0" smtClean="0"/>
            <a:t> </a:t>
          </a:r>
          <a:r>
            <a:rPr lang="ru-RU" sz="1400" dirty="0" smtClean="0"/>
            <a:t>критерии оценки зависят от типа учебных задач, которые решаются в </a:t>
          </a:r>
          <a:r>
            <a:rPr lang="ru-RU" sz="1400" dirty="0" err="1" smtClean="0"/>
            <a:t>квесте</a:t>
          </a:r>
          <a:r>
            <a:rPr lang="ru-RU" sz="1400" dirty="0" smtClean="0"/>
            <a:t>.</a:t>
          </a:r>
          <a:endParaRPr lang="ru-RU" sz="1400" dirty="0"/>
        </a:p>
      </dgm:t>
    </dgm:pt>
    <dgm:pt modelId="{3D4C522A-0F2C-4D1B-9211-4AF160FC6651}" type="parTrans" cxnId="{C197FB53-9140-4486-A88F-2CE9AD8A2619}">
      <dgm:prSet/>
      <dgm:spPr/>
      <dgm:t>
        <a:bodyPr/>
        <a:lstStyle/>
        <a:p>
          <a:endParaRPr lang="ru-RU"/>
        </a:p>
      </dgm:t>
    </dgm:pt>
    <dgm:pt modelId="{FE37FD52-B013-42B4-8539-37156C33F042}" type="sibTrans" cxnId="{C197FB53-9140-4486-A88F-2CE9AD8A2619}">
      <dgm:prSet/>
      <dgm:spPr/>
      <dgm:t>
        <a:bodyPr/>
        <a:lstStyle/>
        <a:p>
          <a:endParaRPr lang="ru-RU"/>
        </a:p>
      </dgm:t>
    </dgm:pt>
    <dgm:pt modelId="{A2D33B38-C4FD-4C36-8C4D-16149B25A675}" type="pres">
      <dgm:prSet presAssocID="{FE8F34A1-B236-4504-BB9E-BDF4EF2C2C1A}" presName="Name0" presStyleCnt="0">
        <dgm:presLayoutVars>
          <dgm:dir/>
          <dgm:animLvl val="lvl"/>
          <dgm:resizeHandles val="exact"/>
        </dgm:presLayoutVars>
      </dgm:prSet>
      <dgm:spPr/>
    </dgm:pt>
    <dgm:pt modelId="{11550C83-E695-4D73-AB33-E82E7106BA67}" type="pres">
      <dgm:prSet presAssocID="{47782A3C-A0A7-4E14-94E0-918D581DB33E}" presName="linNode" presStyleCnt="0"/>
      <dgm:spPr/>
    </dgm:pt>
    <dgm:pt modelId="{B3389263-0AC1-4212-B71E-311A02C22BA2}" type="pres">
      <dgm:prSet presAssocID="{47782A3C-A0A7-4E14-94E0-918D581DB33E}" presName="parentText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CC3B72-7D41-4CF0-82FA-2485BF2F901A}" type="pres">
      <dgm:prSet presAssocID="{47782A3C-A0A7-4E14-94E0-918D581DB33E}" presName="descendantText" presStyleLbl="alignAccFollowNode1" presStyleIdx="0" presStyleCnt="7" custScaleX="107847" custScaleY="1634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3C044F-3035-4F8F-9C24-FBFC61285B26}" type="pres">
      <dgm:prSet presAssocID="{DCE51874-B71F-42B7-81A1-AE5AE3BB2217}" presName="sp" presStyleCnt="0"/>
      <dgm:spPr/>
    </dgm:pt>
    <dgm:pt modelId="{14D8204F-B92C-4CE8-9F7F-5F3D01179844}" type="pres">
      <dgm:prSet presAssocID="{D70C4241-EDDD-4464-BB90-EDD880D074A4}" presName="linNode" presStyleCnt="0"/>
      <dgm:spPr/>
    </dgm:pt>
    <dgm:pt modelId="{E64FB3D0-F28E-48AE-8A04-5EC259D17D0D}" type="pres">
      <dgm:prSet presAssocID="{D70C4241-EDDD-4464-BB90-EDD880D074A4}" presName="parentText" presStyleLbl="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B6C16C-60C8-4CD1-8884-DD854AF6D963}" type="pres">
      <dgm:prSet presAssocID="{D70C4241-EDDD-4464-BB90-EDD880D074A4}" presName="descendantText" presStyleLbl="align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80645-9D6A-44B2-A8A6-777BBF726878}" type="pres">
      <dgm:prSet presAssocID="{9CDB66EF-0434-4D87-9B81-10BB146C1F02}" presName="sp" presStyleCnt="0"/>
      <dgm:spPr/>
    </dgm:pt>
    <dgm:pt modelId="{4E05DC32-7ADD-4D19-BE66-29269EB7B9FD}" type="pres">
      <dgm:prSet presAssocID="{BD199F73-B10F-4C3B-879A-4E12A6E637F3}" presName="linNode" presStyleCnt="0"/>
      <dgm:spPr/>
    </dgm:pt>
    <dgm:pt modelId="{D00DC42B-52BD-4395-B237-CC9D8A0FA070}" type="pres">
      <dgm:prSet presAssocID="{BD199F73-B10F-4C3B-879A-4E12A6E637F3}" presName="parentText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4222E-9343-426E-ABB4-287CA2E70DD3}" type="pres">
      <dgm:prSet presAssocID="{BD199F73-B10F-4C3B-879A-4E12A6E637F3}" presName="descendantText" presStyleLbl="align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9BC16B-C48B-4DDE-AB1C-AE1B04E5E948}" type="pres">
      <dgm:prSet presAssocID="{C8A0D7BC-272A-4ADA-A78D-B49F0BC06314}" presName="sp" presStyleCnt="0"/>
      <dgm:spPr/>
    </dgm:pt>
    <dgm:pt modelId="{755F561F-8B0B-4066-92C8-79BA9B11391D}" type="pres">
      <dgm:prSet presAssocID="{04BB129E-7B5A-4595-9FE2-361EA71CFC70}" presName="linNode" presStyleCnt="0"/>
      <dgm:spPr/>
    </dgm:pt>
    <dgm:pt modelId="{F5BD62C8-5C25-4110-AF81-72F503A771CD}" type="pres">
      <dgm:prSet presAssocID="{04BB129E-7B5A-4595-9FE2-361EA71CFC70}" presName="parentText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F7600D-37F9-4D75-B15B-4C9533B59431}" type="pres">
      <dgm:prSet presAssocID="{04BB129E-7B5A-4595-9FE2-361EA71CFC70}" presName="descendantText" presStyleLbl="align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F32333-DE6E-46A7-962D-E2C84EF9B84B}" type="pres">
      <dgm:prSet presAssocID="{FDAD842B-0835-4146-8B52-E97F6D3F1E76}" presName="sp" presStyleCnt="0"/>
      <dgm:spPr/>
    </dgm:pt>
    <dgm:pt modelId="{D65AA2F6-B7C9-4CB1-9EBA-4B5AD8872371}" type="pres">
      <dgm:prSet presAssocID="{72C8E3A7-19E8-4741-85B2-A98D894159EC}" presName="linNode" presStyleCnt="0"/>
      <dgm:spPr/>
    </dgm:pt>
    <dgm:pt modelId="{D6F5C38D-35C0-45D7-B64D-F12B63BE1061}" type="pres">
      <dgm:prSet presAssocID="{72C8E3A7-19E8-4741-85B2-A98D894159EC}" presName="parentText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AC49EA-9184-40B8-93BC-AF484EB94400}" type="pres">
      <dgm:prSet presAssocID="{72C8E3A7-19E8-4741-85B2-A98D894159EC}" presName="descendantText" presStyleLbl="align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DF9FFB-11ED-4A55-9401-832292A6DE1E}" type="pres">
      <dgm:prSet presAssocID="{17AE6411-13C4-4AC8-BB63-034F95FA90A2}" presName="sp" presStyleCnt="0"/>
      <dgm:spPr/>
    </dgm:pt>
    <dgm:pt modelId="{22CA3073-D742-4868-B37A-CC6F62A97198}" type="pres">
      <dgm:prSet presAssocID="{39131BCE-E9ED-4F98-ACB4-971E7FEADED6}" presName="linNode" presStyleCnt="0"/>
      <dgm:spPr/>
    </dgm:pt>
    <dgm:pt modelId="{46ADF513-3724-49A6-82A0-B27FF6D1F711}" type="pres">
      <dgm:prSet presAssocID="{39131BCE-E9ED-4F98-ACB4-971E7FEADED6}" presName="parentText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2FD04B-6D73-4AC2-BC97-21CC0422A6D8}" type="pres">
      <dgm:prSet presAssocID="{39131BCE-E9ED-4F98-ACB4-971E7FEADED6}" presName="descendantText" presStyleLbl="align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AEEAD-435D-4E71-B97D-2397F993D94C}" type="pres">
      <dgm:prSet presAssocID="{B1012090-3504-4ADB-BC81-1720BE64C1CF}" presName="sp" presStyleCnt="0"/>
      <dgm:spPr/>
    </dgm:pt>
    <dgm:pt modelId="{E70942D7-A6BC-4431-9D92-AFA52BA02826}" type="pres">
      <dgm:prSet presAssocID="{8AD6DAEC-07F9-467F-9CA0-A7395E7D8D5D}" presName="linNode" presStyleCnt="0"/>
      <dgm:spPr/>
    </dgm:pt>
    <dgm:pt modelId="{6C26A1AA-B420-406A-B155-6BF0173BAD36}" type="pres">
      <dgm:prSet presAssocID="{8AD6DAEC-07F9-467F-9CA0-A7395E7D8D5D}" presName="parentText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789D74-AD20-4B1A-B369-51E6E574218F}" type="pres">
      <dgm:prSet presAssocID="{8AD6DAEC-07F9-467F-9CA0-A7395E7D8D5D}" presName="descendantText" presStyleLbl="align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89CFDD-9642-49DD-A6E9-96A2F65ADA3F}" srcId="{FE8F34A1-B236-4504-BB9E-BDF4EF2C2C1A}" destId="{39131BCE-E9ED-4F98-ACB4-971E7FEADED6}" srcOrd="5" destOrd="0" parTransId="{2B3B1526-F543-4A2E-A4E8-EBFDFF2871EE}" sibTransId="{B1012090-3504-4ADB-BC81-1720BE64C1CF}"/>
    <dgm:cxn modelId="{58D8FA76-7CD4-413F-9F59-0D91F48C81FB}" type="presOf" srcId="{D70C4241-EDDD-4464-BB90-EDD880D074A4}" destId="{E64FB3D0-F28E-48AE-8A04-5EC259D17D0D}" srcOrd="0" destOrd="0" presId="urn:microsoft.com/office/officeart/2005/8/layout/vList5"/>
    <dgm:cxn modelId="{FF867C92-A6BB-4F2C-B279-238096017CBB}" type="presOf" srcId="{FB655478-F8C1-4D19-9DD8-57D3C1A08BD4}" destId="{86F7600D-37F9-4D75-B15B-4C9533B59431}" srcOrd="0" destOrd="0" presId="urn:microsoft.com/office/officeart/2005/8/layout/vList5"/>
    <dgm:cxn modelId="{069CC5A8-4E28-49DA-A363-4CAE49DBCADF}" type="presOf" srcId="{AB9277B7-6B54-4B68-B892-9DEDDFD97852}" destId="{C0AC49EA-9184-40B8-93BC-AF484EB94400}" srcOrd="0" destOrd="0" presId="urn:microsoft.com/office/officeart/2005/8/layout/vList5"/>
    <dgm:cxn modelId="{D2C7C3DD-F7B9-40E6-A2CF-FC181106C904}" type="presOf" srcId="{657910EA-D753-457A-8984-0DA514273D28}" destId="{33F4222E-9343-426E-ABB4-287CA2E70DD3}" srcOrd="0" destOrd="0" presId="urn:microsoft.com/office/officeart/2005/8/layout/vList5"/>
    <dgm:cxn modelId="{410478E6-E52B-456F-9FE1-9DE31AE15649}" type="presOf" srcId="{04BB129E-7B5A-4595-9FE2-361EA71CFC70}" destId="{F5BD62C8-5C25-4110-AF81-72F503A771CD}" srcOrd="0" destOrd="0" presId="urn:microsoft.com/office/officeart/2005/8/layout/vList5"/>
    <dgm:cxn modelId="{C197FB53-9140-4486-A88F-2CE9AD8A2619}" srcId="{72C8E3A7-19E8-4741-85B2-A98D894159EC}" destId="{AB9277B7-6B54-4B68-B892-9DEDDFD97852}" srcOrd="0" destOrd="0" parTransId="{3D4C522A-0F2C-4D1B-9211-4AF160FC6651}" sibTransId="{FE37FD52-B013-42B4-8539-37156C33F042}"/>
    <dgm:cxn modelId="{24CEBFF6-6A27-484E-8FD7-079053C40941}" srcId="{8AD6DAEC-07F9-467F-9CA0-A7395E7D8D5D}" destId="{E9B66802-170A-450C-A44F-BD570A49AAF4}" srcOrd="0" destOrd="0" parTransId="{4F7AA64C-0A7F-4BCB-98A6-FC12CBD473AE}" sibTransId="{54EE076C-C3D7-4341-B7F4-A17124F2F2EA}"/>
    <dgm:cxn modelId="{B864A657-954D-4997-A0B3-85396A0968F2}" srcId="{39131BCE-E9ED-4F98-ACB4-971E7FEADED6}" destId="{1746C997-791F-438E-A0E5-D06486FE2093}" srcOrd="0" destOrd="0" parTransId="{5553FF1B-D8FB-42A8-9219-2BBB6625E9BA}" sibTransId="{3C7366B8-B797-44C0-8A5B-B045B4864019}"/>
    <dgm:cxn modelId="{188B28C2-B97C-45DC-ACE1-A7204AB2859C}" srcId="{D70C4241-EDDD-4464-BB90-EDD880D074A4}" destId="{32B9D969-927F-4EAC-8E12-A7DB584D775F}" srcOrd="0" destOrd="0" parTransId="{5CFB1890-EAF9-404E-AD60-FB50C043A7B3}" sibTransId="{CE883D13-AC09-4F10-AF3A-1514F2EB99B9}"/>
    <dgm:cxn modelId="{2FB559F9-B550-4F3E-8A1D-5124E21CE197}" srcId="{47782A3C-A0A7-4E14-94E0-918D581DB33E}" destId="{6E21F4D1-2D9C-41FE-8C4B-747547C7C80B}" srcOrd="0" destOrd="0" parTransId="{5CC1713E-82D4-454A-91D8-C6A8635D60F9}" sibTransId="{3462D932-72F5-4E22-86BF-0293DC52C836}"/>
    <dgm:cxn modelId="{1B0251A2-9E79-4F23-89E5-86A85376891C}" type="presOf" srcId="{39131BCE-E9ED-4F98-ACB4-971E7FEADED6}" destId="{46ADF513-3724-49A6-82A0-B27FF6D1F711}" srcOrd="0" destOrd="0" presId="urn:microsoft.com/office/officeart/2005/8/layout/vList5"/>
    <dgm:cxn modelId="{171BA7AC-A685-469C-BB7A-4E0A1385F713}" srcId="{BD199F73-B10F-4C3B-879A-4E12A6E637F3}" destId="{657910EA-D753-457A-8984-0DA514273D28}" srcOrd="0" destOrd="0" parTransId="{71ED45DF-F976-4BF5-948E-50C79DBFB711}" sibTransId="{07FF165D-E797-43E2-A10E-8769E56A2E12}"/>
    <dgm:cxn modelId="{304231C8-3EEF-49D0-9484-C2B07A833A54}" srcId="{04BB129E-7B5A-4595-9FE2-361EA71CFC70}" destId="{FB655478-F8C1-4D19-9DD8-57D3C1A08BD4}" srcOrd="0" destOrd="0" parTransId="{22473482-D0FF-459F-BE93-F7DF1A633759}" sibTransId="{B7572FC2-D8CA-4689-B2A2-3770934A57D7}"/>
    <dgm:cxn modelId="{0BA28670-A069-4D3D-80F7-960F37403CB4}" type="presOf" srcId="{FE8F34A1-B236-4504-BB9E-BDF4EF2C2C1A}" destId="{A2D33B38-C4FD-4C36-8C4D-16149B25A675}" srcOrd="0" destOrd="0" presId="urn:microsoft.com/office/officeart/2005/8/layout/vList5"/>
    <dgm:cxn modelId="{8CFF4C65-6D68-4E27-9063-C439CD8CF6FC}" srcId="{FE8F34A1-B236-4504-BB9E-BDF4EF2C2C1A}" destId="{BD199F73-B10F-4C3B-879A-4E12A6E637F3}" srcOrd="2" destOrd="0" parTransId="{F4D8CED7-2958-4B88-9182-D4B9AEEBD117}" sibTransId="{C8A0D7BC-272A-4ADA-A78D-B49F0BC06314}"/>
    <dgm:cxn modelId="{243B1239-6449-45D4-B762-4624CC9720F9}" type="presOf" srcId="{BD199F73-B10F-4C3B-879A-4E12A6E637F3}" destId="{D00DC42B-52BD-4395-B237-CC9D8A0FA070}" srcOrd="0" destOrd="0" presId="urn:microsoft.com/office/officeart/2005/8/layout/vList5"/>
    <dgm:cxn modelId="{2D259BAC-9E27-443D-997B-43E107DB13AA}" srcId="{FE8F34A1-B236-4504-BB9E-BDF4EF2C2C1A}" destId="{72C8E3A7-19E8-4741-85B2-A98D894159EC}" srcOrd="4" destOrd="0" parTransId="{4E643E55-3FE9-47CC-B786-4898FBDB4D3B}" sibTransId="{17AE6411-13C4-4AC8-BB63-034F95FA90A2}"/>
    <dgm:cxn modelId="{62A5D572-ED3D-4F49-B0B4-4AD46C9E2A94}" srcId="{FE8F34A1-B236-4504-BB9E-BDF4EF2C2C1A}" destId="{47782A3C-A0A7-4E14-94E0-918D581DB33E}" srcOrd="0" destOrd="0" parTransId="{9D749E98-2EAB-48AA-8D0A-D30FE90B6A87}" sibTransId="{DCE51874-B71F-42B7-81A1-AE5AE3BB2217}"/>
    <dgm:cxn modelId="{BE784F6C-5084-45AB-89D7-21C93913FFAB}" type="presOf" srcId="{E9B66802-170A-450C-A44F-BD570A49AAF4}" destId="{B2789D74-AD20-4B1A-B369-51E6E574218F}" srcOrd="0" destOrd="0" presId="urn:microsoft.com/office/officeart/2005/8/layout/vList5"/>
    <dgm:cxn modelId="{75A62E56-3BC9-4539-BB32-26D9E9811F2A}" srcId="{FE8F34A1-B236-4504-BB9E-BDF4EF2C2C1A}" destId="{8AD6DAEC-07F9-467F-9CA0-A7395E7D8D5D}" srcOrd="6" destOrd="0" parTransId="{80B08C3B-7C27-4FC1-8C51-37EE79D7A048}" sibTransId="{251EE4E8-D576-49F9-B2FB-DE5B54C92954}"/>
    <dgm:cxn modelId="{0B1C2241-67B1-49C0-BA60-720026A5294B}" type="presOf" srcId="{72C8E3A7-19E8-4741-85B2-A98D894159EC}" destId="{D6F5C38D-35C0-45D7-B64D-F12B63BE1061}" srcOrd="0" destOrd="0" presId="urn:microsoft.com/office/officeart/2005/8/layout/vList5"/>
    <dgm:cxn modelId="{3968A1E8-4B91-4B2C-AF5C-A4ED9B0D5227}" type="presOf" srcId="{8AD6DAEC-07F9-467F-9CA0-A7395E7D8D5D}" destId="{6C26A1AA-B420-406A-B155-6BF0173BAD36}" srcOrd="0" destOrd="0" presId="urn:microsoft.com/office/officeart/2005/8/layout/vList5"/>
    <dgm:cxn modelId="{6C3485C8-AF20-4768-8B7C-EB0A75CF672E}" type="presOf" srcId="{47782A3C-A0A7-4E14-94E0-918D581DB33E}" destId="{B3389263-0AC1-4212-B71E-311A02C22BA2}" srcOrd="0" destOrd="0" presId="urn:microsoft.com/office/officeart/2005/8/layout/vList5"/>
    <dgm:cxn modelId="{CC025E0F-18B8-4932-9894-A61753E523B7}" srcId="{FE8F34A1-B236-4504-BB9E-BDF4EF2C2C1A}" destId="{04BB129E-7B5A-4595-9FE2-361EA71CFC70}" srcOrd="3" destOrd="0" parTransId="{7A34A188-DA70-4963-BD8B-3EEA7BA5F3CF}" sibTransId="{FDAD842B-0835-4146-8B52-E97F6D3F1E76}"/>
    <dgm:cxn modelId="{06351666-C0D0-4584-8DC4-511C2E695330}" srcId="{FE8F34A1-B236-4504-BB9E-BDF4EF2C2C1A}" destId="{D70C4241-EDDD-4464-BB90-EDD880D074A4}" srcOrd="1" destOrd="0" parTransId="{2F9C5BE1-2ECF-4CE0-A751-77828B2DFEC7}" sibTransId="{9CDB66EF-0434-4D87-9B81-10BB146C1F02}"/>
    <dgm:cxn modelId="{F27E147E-EC66-4165-BCBA-F003A3D95E1D}" type="presOf" srcId="{1746C997-791F-438E-A0E5-D06486FE2093}" destId="{0E2FD04B-6D73-4AC2-BC97-21CC0422A6D8}" srcOrd="0" destOrd="0" presId="urn:microsoft.com/office/officeart/2005/8/layout/vList5"/>
    <dgm:cxn modelId="{C4C63C06-7B87-4ED3-B72E-4D2449C39B60}" type="presOf" srcId="{32B9D969-927F-4EAC-8E12-A7DB584D775F}" destId="{5CB6C16C-60C8-4CD1-8884-DD854AF6D963}" srcOrd="0" destOrd="0" presId="urn:microsoft.com/office/officeart/2005/8/layout/vList5"/>
    <dgm:cxn modelId="{272D64BC-45FA-405E-A473-FF7BEEA807D7}" type="presOf" srcId="{6E21F4D1-2D9C-41FE-8C4B-747547C7C80B}" destId="{AFCC3B72-7D41-4CF0-82FA-2485BF2F901A}" srcOrd="0" destOrd="0" presId="urn:microsoft.com/office/officeart/2005/8/layout/vList5"/>
    <dgm:cxn modelId="{45524FE3-64BE-4E45-B74C-FB0E368CFCB7}" type="presParOf" srcId="{A2D33B38-C4FD-4C36-8C4D-16149B25A675}" destId="{11550C83-E695-4D73-AB33-E82E7106BA67}" srcOrd="0" destOrd="0" presId="urn:microsoft.com/office/officeart/2005/8/layout/vList5"/>
    <dgm:cxn modelId="{0DB65E82-3A1C-469E-AEC7-E404935D2ECA}" type="presParOf" srcId="{11550C83-E695-4D73-AB33-E82E7106BA67}" destId="{B3389263-0AC1-4212-B71E-311A02C22BA2}" srcOrd="0" destOrd="0" presId="urn:microsoft.com/office/officeart/2005/8/layout/vList5"/>
    <dgm:cxn modelId="{CB69A026-2185-428F-BC94-2BDBD8870902}" type="presParOf" srcId="{11550C83-E695-4D73-AB33-E82E7106BA67}" destId="{AFCC3B72-7D41-4CF0-82FA-2485BF2F901A}" srcOrd="1" destOrd="0" presId="urn:microsoft.com/office/officeart/2005/8/layout/vList5"/>
    <dgm:cxn modelId="{D76959C9-B0E9-4AAB-9EBD-54A151F7E818}" type="presParOf" srcId="{A2D33B38-C4FD-4C36-8C4D-16149B25A675}" destId="{BA3C044F-3035-4F8F-9C24-FBFC61285B26}" srcOrd="1" destOrd="0" presId="urn:microsoft.com/office/officeart/2005/8/layout/vList5"/>
    <dgm:cxn modelId="{3508EB40-5BCF-44CF-AE45-BA2522F306F7}" type="presParOf" srcId="{A2D33B38-C4FD-4C36-8C4D-16149B25A675}" destId="{14D8204F-B92C-4CE8-9F7F-5F3D01179844}" srcOrd="2" destOrd="0" presId="urn:microsoft.com/office/officeart/2005/8/layout/vList5"/>
    <dgm:cxn modelId="{6D0B7935-19EA-46C9-86AB-CFE6A74A9731}" type="presParOf" srcId="{14D8204F-B92C-4CE8-9F7F-5F3D01179844}" destId="{E64FB3D0-F28E-48AE-8A04-5EC259D17D0D}" srcOrd="0" destOrd="0" presId="urn:microsoft.com/office/officeart/2005/8/layout/vList5"/>
    <dgm:cxn modelId="{4CEFE633-14B2-4BC4-A5F1-8AA7D90D2438}" type="presParOf" srcId="{14D8204F-B92C-4CE8-9F7F-5F3D01179844}" destId="{5CB6C16C-60C8-4CD1-8884-DD854AF6D963}" srcOrd="1" destOrd="0" presId="urn:microsoft.com/office/officeart/2005/8/layout/vList5"/>
    <dgm:cxn modelId="{83DF72F8-5B27-4311-B5CD-93AF680D674E}" type="presParOf" srcId="{A2D33B38-C4FD-4C36-8C4D-16149B25A675}" destId="{37480645-9D6A-44B2-A8A6-777BBF726878}" srcOrd="3" destOrd="0" presId="urn:microsoft.com/office/officeart/2005/8/layout/vList5"/>
    <dgm:cxn modelId="{634FFEA9-8F5F-4E4E-8FF3-D2EBA1348E6B}" type="presParOf" srcId="{A2D33B38-C4FD-4C36-8C4D-16149B25A675}" destId="{4E05DC32-7ADD-4D19-BE66-29269EB7B9FD}" srcOrd="4" destOrd="0" presId="urn:microsoft.com/office/officeart/2005/8/layout/vList5"/>
    <dgm:cxn modelId="{98E597E1-DF54-4078-959C-3D81C2CFE551}" type="presParOf" srcId="{4E05DC32-7ADD-4D19-BE66-29269EB7B9FD}" destId="{D00DC42B-52BD-4395-B237-CC9D8A0FA070}" srcOrd="0" destOrd="0" presId="urn:microsoft.com/office/officeart/2005/8/layout/vList5"/>
    <dgm:cxn modelId="{C0F4C884-E698-417F-B5DE-10DCF96F2FE9}" type="presParOf" srcId="{4E05DC32-7ADD-4D19-BE66-29269EB7B9FD}" destId="{33F4222E-9343-426E-ABB4-287CA2E70DD3}" srcOrd="1" destOrd="0" presId="urn:microsoft.com/office/officeart/2005/8/layout/vList5"/>
    <dgm:cxn modelId="{6932F4EF-A122-443C-BF98-062E2DA53A7E}" type="presParOf" srcId="{A2D33B38-C4FD-4C36-8C4D-16149B25A675}" destId="{549BC16B-C48B-4DDE-AB1C-AE1B04E5E948}" srcOrd="5" destOrd="0" presId="urn:microsoft.com/office/officeart/2005/8/layout/vList5"/>
    <dgm:cxn modelId="{0CF9E068-37C4-4FAC-AAF8-1C22235EFEE2}" type="presParOf" srcId="{A2D33B38-C4FD-4C36-8C4D-16149B25A675}" destId="{755F561F-8B0B-4066-92C8-79BA9B11391D}" srcOrd="6" destOrd="0" presId="urn:microsoft.com/office/officeart/2005/8/layout/vList5"/>
    <dgm:cxn modelId="{A85DFB5A-8ABF-4979-8395-DE55FF753679}" type="presParOf" srcId="{755F561F-8B0B-4066-92C8-79BA9B11391D}" destId="{F5BD62C8-5C25-4110-AF81-72F503A771CD}" srcOrd="0" destOrd="0" presId="urn:microsoft.com/office/officeart/2005/8/layout/vList5"/>
    <dgm:cxn modelId="{39583C2E-FA66-42EC-9010-D3F735C2E3D9}" type="presParOf" srcId="{755F561F-8B0B-4066-92C8-79BA9B11391D}" destId="{86F7600D-37F9-4D75-B15B-4C9533B59431}" srcOrd="1" destOrd="0" presId="urn:microsoft.com/office/officeart/2005/8/layout/vList5"/>
    <dgm:cxn modelId="{4C9C4500-B68B-41AC-9673-186C793D2B7C}" type="presParOf" srcId="{A2D33B38-C4FD-4C36-8C4D-16149B25A675}" destId="{D2F32333-DE6E-46A7-962D-E2C84EF9B84B}" srcOrd="7" destOrd="0" presId="urn:microsoft.com/office/officeart/2005/8/layout/vList5"/>
    <dgm:cxn modelId="{D0487AE8-7351-4524-A03F-8A46647EA21F}" type="presParOf" srcId="{A2D33B38-C4FD-4C36-8C4D-16149B25A675}" destId="{D65AA2F6-B7C9-4CB1-9EBA-4B5AD8872371}" srcOrd="8" destOrd="0" presId="urn:microsoft.com/office/officeart/2005/8/layout/vList5"/>
    <dgm:cxn modelId="{3A13CC65-EA10-499F-AA86-88A8997F3640}" type="presParOf" srcId="{D65AA2F6-B7C9-4CB1-9EBA-4B5AD8872371}" destId="{D6F5C38D-35C0-45D7-B64D-F12B63BE1061}" srcOrd="0" destOrd="0" presId="urn:microsoft.com/office/officeart/2005/8/layout/vList5"/>
    <dgm:cxn modelId="{F693875F-1EF3-439A-8A6F-BC18A3965D7F}" type="presParOf" srcId="{D65AA2F6-B7C9-4CB1-9EBA-4B5AD8872371}" destId="{C0AC49EA-9184-40B8-93BC-AF484EB94400}" srcOrd="1" destOrd="0" presId="urn:microsoft.com/office/officeart/2005/8/layout/vList5"/>
    <dgm:cxn modelId="{1753BFE3-4295-4D1A-A12B-1214332F639E}" type="presParOf" srcId="{A2D33B38-C4FD-4C36-8C4D-16149B25A675}" destId="{83DF9FFB-11ED-4A55-9401-832292A6DE1E}" srcOrd="9" destOrd="0" presId="urn:microsoft.com/office/officeart/2005/8/layout/vList5"/>
    <dgm:cxn modelId="{08536F85-D136-4201-951F-B1D35D33D1FB}" type="presParOf" srcId="{A2D33B38-C4FD-4C36-8C4D-16149B25A675}" destId="{22CA3073-D742-4868-B37A-CC6F62A97198}" srcOrd="10" destOrd="0" presId="urn:microsoft.com/office/officeart/2005/8/layout/vList5"/>
    <dgm:cxn modelId="{86D9F373-8B84-4557-ABB7-3ED804F03446}" type="presParOf" srcId="{22CA3073-D742-4868-B37A-CC6F62A97198}" destId="{46ADF513-3724-49A6-82A0-B27FF6D1F711}" srcOrd="0" destOrd="0" presId="urn:microsoft.com/office/officeart/2005/8/layout/vList5"/>
    <dgm:cxn modelId="{C474E88A-2AD9-4825-AE32-F5561D708CC9}" type="presParOf" srcId="{22CA3073-D742-4868-B37A-CC6F62A97198}" destId="{0E2FD04B-6D73-4AC2-BC97-21CC0422A6D8}" srcOrd="1" destOrd="0" presId="urn:microsoft.com/office/officeart/2005/8/layout/vList5"/>
    <dgm:cxn modelId="{109C1830-415C-4B1A-8026-1AAEF7B8F4A7}" type="presParOf" srcId="{A2D33B38-C4FD-4C36-8C4D-16149B25A675}" destId="{789AEEAD-435D-4E71-B97D-2397F993D94C}" srcOrd="11" destOrd="0" presId="urn:microsoft.com/office/officeart/2005/8/layout/vList5"/>
    <dgm:cxn modelId="{2146C331-D57D-4316-BE73-9763CDD97471}" type="presParOf" srcId="{A2D33B38-C4FD-4C36-8C4D-16149B25A675}" destId="{E70942D7-A6BC-4431-9D92-AFA52BA02826}" srcOrd="12" destOrd="0" presId="urn:microsoft.com/office/officeart/2005/8/layout/vList5"/>
    <dgm:cxn modelId="{42D44205-D87D-40DC-BBCF-75BEE5FAB745}" type="presParOf" srcId="{E70942D7-A6BC-4431-9D92-AFA52BA02826}" destId="{6C26A1AA-B420-406A-B155-6BF0173BAD36}" srcOrd="0" destOrd="0" presId="urn:microsoft.com/office/officeart/2005/8/layout/vList5"/>
    <dgm:cxn modelId="{7C4059AF-46F0-4D98-831F-511AAB90D488}" type="presParOf" srcId="{E70942D7-A6BC-4431-9D92-AFA52BA02826}" destId="{B2789D74-AD20-4B1A-B369-51E6E574218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6C7F230-5A6F-49BF-9F0D-E7B6C6001019}" type="doc">
      <dgm:prSet loTypeId="urn:microsoft.com/office/officeart/2005/8/layout/hProcess11" loCatId="process" qsTypeId="urn:microsoft.com/office/officeart/2005/8/quickstyle/3d1" qsCatId="3D" csTypeId="urn:microsoft.com/office/officeart/2005/8/colors/colorful1#22" csCatId="colorful" phldr="1"/>
      <dgm:spPr/>
    </dgm:pt>
    <dgm:pt modelId="{47C35889-9C05-4B51-988C-02243029B487}">
      <dgm:prSet phldrT="[Текст]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1.Начальный (командный)</a:t>
          </a:r>
          <a:endParaRPr lang="ru-RU" b="1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AA0B13F5-1712-43C0-BD84-0FB8F7511B6F}" type="parTrans" cxnId="{5F1EDEA7-6BFE-4756-9669-1F80A292C5CA}">
      <dgm:prSet/>
      <dgm:spPr/>
      <dgm:t>
        <a:bodyPr/>
        <a:lstStyle/>
        <a:p>
          <a:endParaRPr lang="ru-RU"/>
        </a:p>
      </dgm:t>
    </dgm:pt>
    <dgm:pt modelId="{A342FEFF-5705-4034-8ED2-2BFDCEC5C85B}" type="sibTrans" cxnId="{5F1EDEA7-6BFE-4756-9669-1F80A292C5CA}">
      <dgm:prSet/>
      <dgm:spPr/>
      <dgm:t>
        <a:bodyPr/>
        <a:lstStyle/>
        <a:p>
          <a:endParaRPr lang="ru-RU"/>
        </a:p>
      </dgm:t>
    </dgm:pt>
    <dgm:pt modelId="{198D945A-89D4-4C9D-8ED0-F496FF5903A2}">
      <dgm:prSet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2. Ролевой </a:t>
          </a:r>
          <a:endParaRPr lang="ru-RU" b="1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F7307B60-10B2-40FF-8E55-EC1E63A7EAB9}" type="parTrans" cxnId="{F07DA818-43C0-4082-8E90-605B9AF92DED}">
      <dgm:prSet/>
      <dgm:spPr/>
      <dgm:t>
        <a:bodyPr/>
        <a:lstStyle/>
        <a:p>
          <a:endParaRPr lang="ru-RU"/>
        </a:p>
      </dgm:t>
    </dgm:pt>
    <dgm:pt modelId="{CC77C647-5DE4-4843-BF5E-1BD9D22BC14A}" type="sibTrans" cxnId="{F07DA818-43C0-4082-8E90-605B9AF92DED}">
      <dgm:prSet/>
      <dgm:spPr/>
      <dgm:t>
        <a:bodyPr/>
        <a:lstStyle/>
        <a:p>
          <a:endParaRPr lang="ru-RU"/>
        </a:p>
      </dgm:t>
    </dgm:pt>
    <dgm:pt modelId="{1BA0CA2A-B466-4B93-A2B6-731610450649}">
      <dgm:prSet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r>
            <a:rPr lang="ru-RU" b="1" cap="non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3.Заключи-тельный</a:t>
          </a:r>
          <a:endParaRPr lang="ru-RU" b="1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gm:t>
    </dgm:pt>
    <dgm:pt modelId="{6C0C187D-553F-404F-AEA7-84596DA61372}" type="parTrans" cxnId="{E79A8DB6-6B8C-4B64-B2FA-CB4BD9089109}">
      <dgm:prSet/>
      <dgm:spPr/>
      <dgm:t>
        <a:bodyPr/>
        <a:lstStyle/>
        <a:p>
          <a:endParaRPr lang="ru-RU"/>
        </a:p>
      </dgm:t>
    </dgm:pt>
    <dgm:pt modelId="{C1D0A4A3-1E40-474C-8200-B259CB8931B0}" type="sibTrans" cxnId="{E79A8DB6-6B8C-4B64-B2FA-CB4BD9089109}">
      <dgm:prSet/>
      <dgm:spPr/>
      <dgm:t>
        <a:bodyPr/>
        <a:lstStyle/>
        <a:p>
          <a:endParaRPr lang="ru-RU"/>
        </a:p>
      </dgm:t>
    </dgm:pt>
    <dgm:pt modelId="{F3206741-78A4-45ED-9D1C-E8FD44A38D34}" type="pres">
      <dgm:prSet presAssocID="{A6C7F230-5A6F-49BF-9F0D-E7B6C6001019}" presName="Name0" presStyleCnt="0">
        <dgm:presLayoutVars>
          <dgm:dir/>
          <dgm:resizeHandles val="exact"/>
        </dgm:presLayoutVars>
      </dgm:prSet>
      <dgm:spPr/>
    </dgm:pt>
    <dgm:pt modelId="{EA60FDBF-06D0-48AA-9D43-B62CEF348AB7}" type="pres">
      <dgm:prSet presAssocID="{A6C7F230-5A6F-49BF-9F0D-E7B6C6001019}" presName="arrow" presStyleLbl="bgShp" presStyleIdx="0" presStyleCnt="1" custLinFactNeighborX="-1084" custLinFactNeighborY="700"/>
      <dgm:spPr/>
    </dgm:pt>
    <dgm:pt modelId="{00ACA757-0378-4E9A-BA89-A3C64406F5A2}" type="pres">
      <dgm:prSet presAssocID="{A6C7F230-5A6F-49BF-9F0D-E7B6C6001019}" presName="points" presStyleCnt="0"/>
      <dgm:spPr/>
    </dgm:pt>
    <dgm:pt modelId="{EA6AE015-C862-4FFA-BE70-CEE0A4147A16}" type="pres">
      <dgm:prSet presAssocID="{47C35889-9C05-4B51-988C-02243029B487}" presName="compositeA" presStyleCnt="0"/>
      <dgm:spPr/>
    </dgm:pt>
    <dgm:pt modelId="{CCA666D3-35D6-40C7-A10E-BEE55C69A163}" type="pres">
      <dgm:prSet presAssocID="{47C35889-9C05-4B51-988C-02243029B487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827934-348C-404B-938E-C23E281E48E7}" type="pres">
      <dgm:prSet presAssocID="{47C35889-9C05-4B51-988C-02243029B487}" presName="circleA" presStyleLbl="node1" presStyleIdx="0" presStyleCnt="3" custScaleX="192113" custScaleY="180166"/>
      <dgm:spPr/>
    </dgm:pt>
    <dgm:pt modelId="{DBDF4A70-7569-46AC-B43D-36C952AE119A}" type="pres">
      <dgm:prSet presAssocID="{47C35889-9C05-4B51-988C-02243029B487}" presName="spaceA" presStyleCnt="0"/>
      <dgm:spPr/>
    </dgm:pt>
    <dgm:pt modelId="{3B8DF510-2342-43F6-BD14-D08265FFC5DF}" type="pres">
      <dgm:prSet presAssocID="{A342FEFF-5705-4034-8ED2-2BFDCEC5C85B}" presName="space" presStyleCnt="0"/>
      <dgm:spPr/>
    </dgm:pt>
    <dgm:pt modelId="{16D8D859-576C-4E0B-A963-219521BB4652}" type="pres">
      <dgm:prSet presAssocID="{198D945A-89D4-4C9D-8ED0-F496FF5903A2}" presName="compositeB" presStyleCnt="0"/>
      <dgm:spPr/>
    </dgm:pt>
    <dgm:pt modelId="{1A92BFE0-AC1C-43C2-9D01-4C1D37043592}" type="pres">
      <dgm:prSet presAssocID="{198D945A-89D4-4C9D-8ED0-F496FF5903A2}" presName="textB" presStyleLbl="revTx" presStyleIdx="1" presStyleCnt="3" custLinFactY="-8497" custLinFactNeighborX="110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26DF81-E371-43C2-A3AB-0F3F46EEA7BB}" type="pres">
      <dgm:prSet presAssocID="{198D945A-89D4-4C9D-8ED0-F496FF5903A2}" presName="circleB" presStyleLbl="node1" presStyleIdx="1" presStyleCnt="3" custScaleX="192113" custScaleY="180166"/>
      <dgm:spPr/>
    </dgm:pt>
    <dgm:pt modelId="{EDBA4DB6-7B2B-4300-A1C1-D59E5CF00F11}" type="pres">
      <dgm:prSet presAssocID="{198D945A-89D4-4C9D-8ED0-F496FF5903A2}" presName="spaceB" presStyleCnt="0"/>
      <dgm:spPr/>
    </dgm:pt>
    <dgm:pt modelId="{F9CD01E8-F79D-46B4-81C9-AF0C31701331}" type="pres">
      <dgm:prSet presAssocID="{CC77C647-5DE4-4843-BF5E-1BD9D22BC14A}" presName="space" presStyleCnt="0"/>
      <dgm:spPr/>
    </dgm:pt>
    <dgm:pt modelId="{C49A02C9-3412-4DAC-B1BA-C57F3C499E8E}" type="pres">
      <dgm:prSet presAssocID="{1BA0CA2A-B466-4B93-A2B6-731610450649}" presName="compositeA" presStyleCnt="0"/>
      <dgm:spPr/>
    </dgm:pt>
    <dgm:pt modelId="{E2517286-86F2-4526-9707-FA71654D17E6}" type="pres">
      <dgm:prSet presAssocID="{1BA0CA2A-B466-4B93-A2B6-731610450649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EBF022-49B9-4A7D-93B0-88C91312968F}" type="pres">
      <dgm:prSet presAssocID="{1BA0CA2A-B466-4B93-A2B6-731610450649}" presName="circleA" presStyleLbl="node1" presStyleIdx="2" presStyleCnt="3" custScaleX="192113" custScaleY="180166"/>
      <dgm:spPr/>
    </dgm:pt>
    <dgm:pt modelId="{1645EB0E-0122-4ABA-8885-CAB69BA1BF00}" type="pres">
      <dgm:prSet presAssocID="{1BA0CA2A-B466-4B93-A2B6-731610450649}" presName="spaceA" presStyleCnt="0"/>
      <dgm:spPr/>
    </dgm:pt>
  </dgm:ptLst>
  <dgm:cxnLst>
    <dgm:cxn modelId="{C200A3F4-2C83-4F83-B506-762A7156B5C5}" type="presOf" srcId="{A6C7F230-5A6F-49BF-9F0D-E7B6C6001019}" destId="{F3206741-78A4-45ED-9D1C-E8FD44A38D34}" srcOrd="0" destOrd="0" presId="urn:microsoft.com/office/officeart/2005/8/layout/hProcess11"/>
    <dgm:cxn modelId="{E79A8DB6-6B8C-4B64-B2FA-CB4BD9089109}" srcId="{A6C7F230-5A6F-49BF-9F0D-E7B6C6001019}" destId="{1BA0CA2A-B466-4B93-A2B6-731610450649}" srcOrd="2" destOrd="0" parTransId="{6C0C187D-553F-404F-AEA7-84596DA61372}" sibTransId="{C1D0A4A3-1E40-474C-8200-B259CB8931B0}"/>
    <dgm:cxn modelId="{5200602D-A281-4117-A567-1C66D3C49A82}" type="presOf" srcId="{1BA0CA2A-B466-4B93-A2B6-731610450649}" destId="{E2517286-86F2-4526-9707-FA71654D17E6}" srcOrd="0" destOrd="0" presId="urn:microsoft.com/office/officeart/2005/8/layout/hProcess11"/>
    <dgm:cxn modelId="{5F1EDEA7-6BFE-4756-9669-1F80A292C5CA}" srcId="{A6C7F230-5A6F-49BF-9F0D-E7B6C6001019}" destId="{47C35889-9C05-4B51-988C-02243029B487}" srcOrd="0" destOrd="0" parTransId="{AA0B13F5-1712-43C0-BD84-0FB8F7511B6F}" sibTransId="{A342FEFF-5705-4034-8ED2-2BFDCEC5C85B}"/>
    <dgm:cxn modelId="{F07DA818-43C0-4082-8E90-605B9AF92DED}" srcId="{A6C7F230-5A6F-49BF-9F0D-E7B6C6001019}" destId="{198D945A-89D4-4C9D-8ED0-F496FF5903A2}" srcOrd="1" destOrd="0" parTransId="{F7307B60-10B2-40FF-8E55-EC1E63A7EAB9}" sibTransId="{CC77C647-5DE4-4843-BF5E-1BD9D22BC14A}"/>
    <dgm:cxn modelId="{F42980E2-70CC-48BF-AFF7-E79C5F962B8E}" type="presOf" srcId="{198D945A-89D4-4C9D-8ED0-F496FF5903A2}" destId="{1A92BFE0-AC1C-43C2-9D01-4C1D37043592}" srcOrd="0" destOrd="0" presId="urn:microsoft.com/office/officeart/2005/8/layout/hProcess11"/>
    <dgm:cxn modelId="{EF4EB617-82A5-45B6-90B6-135D6F5FF538}" type="presOf" srcId="{47C35889-9C05-4B51-988C-02243029B487}" destId="{CCA666D3-35D6-40C7-A10E-BEE55C69A163}" srcOrd="0" destOrd="0" presId="urn:microsoft.com/office/officeart/2005/8/layout/hProcess11"/>
    <dgm:cxn modelId="{6263AEC6-1CF6-44AB-93EE-3E42738EC2AF}" type="presParOf" srcId="{F3206741-78A4-45ED-9D1C-E8FD44A38D34}" destId="{EA60FDBF-06D0-48AA-9D43-B62CEF348AB7}" srcOrd="0" destOrd="0" presId="urn:microsoft.com/office/officeart/2005/8/layout/hProcess11"/>
    <dgm:cxn modelId="{7A427561-F92E-497D-90AC-A0AC4B8FB45E}" type="presParOf" srcId="{F3206741-78A4-45ED-9D1C-E8FD44A38D34}" destId="{00ACA757-0378-4E9A-BA89-A3C64406F5A2}" srcOrd="1" destOrd="0" presId="urn:microsoft.com/office/officeart/2005/8/layout/hProcess11"/>
    <dgm:cxn modelId="{6007A688-BD23-49D8-907A-364DBB6EC382}" type="presParOf" srcId="{00ACA757-0378-4E9A-BA89-A3C64406F5A2}" destId="{EA6AE015-C862-4FFA-BE70-CEE0A4147A16}" srcOrd="0" destOrd="0" presId="urn:microsoft.com/office/officeart/2005/8/layout/hProcess11"/>
    <dgm:cxn modelId="{3B20D1C4-3000-414A-9708-0D71ABCD7EDC}" type="presParOf" srcId="{EA6AE015-C862-4FFA-BE70-CEE0A4147A16}" destId="{CCA666D3-35D6-40C7-A10E-BEE55C69A163}" srcOrd="0" destOrd="0" presId="urn:microsoft.com/office/officeart/2005/8/layout/hProcess11"/>
    <dgm:cxn modelId="{82EA5C28-25BD-439E-85DF-F624329B9362}" type="presParOf" srcId="{EA6AE015-C862-4FFA-BE70-CEE0A4147A16}" destId="{AD827934-348C-404B-938E-C23E281E48E7}" srcOrd="1" destOrd="0" presId="urn:microsoft.com/office/officeart/2005/8/layout/hProcess11"/>
    <dgm:cxn modelId="{682CE21F-7C33-411E-B05D-4EB59847E4C3}" type="presParOf" srcId="{EA6AE015-C862-4FFA-BE70-CEE0A4147A16}" destId="{DBDF4A70-7569-46AC-B43D-36C952AE119A}" srcOrd="2" destOrd="0" presId="urn:microsoft.com/office/officeart/2005/8/layout/hProcess11"/>
    <dgm:cxn modelId="{89FCB380-68C1-42C8-9924-99A5779A4912}" type="presParOf" srcId="{00ACA757-0378-4E9A-BA89-A3C64406F5A2}" destId="{3B8DF510-2342-43F6-BD14-D08265FFC5DF}" srcOrd="1" destOrd="0" presId="urn:microsoft.com/office/officeart/2005/8/layout/hProcess11"/>
    <dgm:cxn modelId="{A8190AF8-BD7B-46C7-8E2E-1190F9F800A9}" type="presParOf" srcId="{00ACA757-0378-4E9A-BA89-A3C64406F5A2}" destId="{16D8D859-576C-4E0B-A963-219521BB4652}" srcOrd="2" destOrd="0" presId="urn:microsoft.com/office/officeart/2005/8/layout/hProcess11"/>
    <dgm:cxn modelId="{344ACBDE-97ED-46EE-B8A4-A94C4E6354D9}" type="presParOf" srcId="{16D8D859-576C-4E0B-A963-219521BB4652}" destId="{1A92BFE0-AC1C-43C2-9D01-4C1D37043592}" srcOrd="0" destOrd="0" presId="urn:microsoft.com/office/officeart/2005/8/layout/hProcess11"/>
    <dgm:cxn modelId="{E9B5C2B0-6012-4A33-899F-82486BD08BF5}" type="presParOf" srcId="{16D8D859-576C-4E0B-A963-219521BB4652}" destId="{6226DF81-E371-43C2-A3AB-0F3F46EEA7BB}" srcOrd="1" destOrd="0" presId="urn:microsoft.com/office/officeart/2005/8/layout/hProcess11"/>
    <dgm:cxn modelId="{5CF25C17-E224-4432-854F-72FF43BEFDF7}" type="presParOf" srcId="{16D8D859-576C-4E0B-A963-219521BB4652}" destId="{EDBA4DB6-7B2B-4300-A1C1-D59E5CF00F11}" srcOrd="2" destOrd="0" presId="urn:microsoft.com/office/officeart/2005/8/layout/hProcess11"/>
    <dgm:cxn modelId="{E08BA7EE-AA1A-43E6-AD41-0075430B1267}" type="presParOf" srcId="{00ACA757-0378-4E9A-BA89-A3C64406F5A2}" destId="{F9CD01E8-F79D-46B4-81C9-AF0C31701331}" srcOrd="3" destOrd="0" presId="urn:microsoft.com/office/officeart/2005/8/layout/hProcess11"/>
    <dgm:cxn modelId="{821C368A-C224-4A60-BAD0-780FFD9AA921}" type="presParOf" srcId="{00ACA757-0378-4E9A-BA89-A3C64406F5A2}" destId="{C49A02C9-3412-4DAC-B1BA-C57F3C499E8E}" srcOrd="4" destOrd="0" presId="urn:microsoft.com/office/officeart/2005/8/layout/hProcess11"/>
    <dgm:cxn modelId="{EC04B605-2368-4474-A899-88BAAB37E383}" type="presParOf" srcId="{C49A02C9-3412-4DAC-B1BA-C57F3C499E8E}" destId="{E2517286-86F2-4526-9707-FA71654D17E6}" srcOrd="0" destOrd="0" presId="urn:microsoft.com/office/officeart/2005/8/layout/hProcess11"/>
    <dgm:cxn modelId="{2DC6E966-221B-40DB-9D3A-D09BDB849271}" type="presParOf" srcId="{C49A02C9-3412-4DAC-B1BA-C57F3C499E8E}" destId="{74EBF022-49B9-4A7D-93B0-88C91312968F}" srcOrd="1" destOrd="0" presId="urn:microsoft.com/office/officeart/2005/8/layout/hProcess11"/>
    <dgm:cxn modelId="{8E3029AA-98AC-473D-85E3-398241A21548}" type="presParOf" srcId="{C49A02C9-3412-4DAC-B1BA-C57F3C499E8E}" destId="{1645EB0E-0122-4ABA-8885-CAB69BA1BF00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B58E1-1A79-415E-AAE9-D0EC4B5EFB8C}">
      <dsp:nvSpPr>
        <dsp:cNvPr id="0" name=""/>
        <dsp:cNvSpPr/>
      </dsp:nvSpPr>
      <dsp:spPr>
        <a:xfrm rot="5400000">
          <a:off x="379824" y="717834"/>
          <a:ext cx="993204" cy="119861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233A5D-1D0A-4D84-9D83-F049FCE7A38C}">
      <dsp:nvSpPr>
        <dsp:cNvPr id="0" name=""/>
        <dsp:cNvSpPr/>
      </dsp:nvSpPr>
      <dsp:spPr>
        <a:xfrm>
          <a:off x="1393" y="82410"/>
          <a:ext cx="2538390" cy="7990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65000"/>
          </a:schemeClr>
        </a:solidFill>
        <a:ln w="25400" cap="flat" cmpd="sng" algn="ctr">
          <a:solidFill>
            <a:srgbClr val="00B0F0">
              <a:alpha val="51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1. Сколько определений?</a:t>
          </a:r>
          <a:endParaRPr lang="ru-RU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24797" y="105814"/>
        <a:ext cx="2491582" cy="752269"/>
      </dsp:txXfrm>
    </dsp:sp>
    <dsp:sp modelId="{1D584B18-A393-4FD7-A3E5-7F54D3D838C7}">
      <dsp:nvSpPr>
        <dsp:cNvPr id="0" name=""/>
        <dsp:cNvSpPr/>
      </dsp:nvSpPr>
      <dsp:spPr>
        <a:xfrm rot="5400000">
          <a:off x="379824" y="1716682"/>
          <a:ext cx="993204" cy="119861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24460-FD55-4C03-961F-55DE843EBE62}">
      <dsp:nvSpPr>
        <dsp:cNvPr id="0" name=""/>
        <dsp:cNvSpPr/>
      </dsp:nvSpPr>
      <dsp:spPr>
        <a:xfrm>
          <a:off x="1393" y="1081257"/>
          <a:ext cx="2538390" cy="7990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65000"/>
          </a:schemeClr>
        </a:solidFill>
        <a:ln w="25400" cap="flat" cmpd="sng" algn="ctr">
          <a:solidFill>
            <a:srgbClr val="00B0F0">
              <a:alpha val="51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2. В каком году стал </a:t>
          </a:r>
          <a:r>
            <a:rPr lang="ru-RU" sz="1500" kern="1200" dirty="0" err="1" smtClean="0"/>
            <a:t>педтехнологией</a:t>
          </a:r>
          <a:r>
            <a:rPr lang="ru-RU" sz="1500" kern="1200" dirty="0" smtClean="0"/>
            <a:t>?</a:t>
          </a:r>
          <a:endParaRPr lang="ru-RU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24797" y="1104661"/>
        <a:ext cx="2491582" cy="752269"/>
      </dsp:txXfrm>
    </dsp:sp>
    <dsp:sp modelId="{F290AE9B-C349-4429-9B6D-DC56C1EC8DC5}">
      <dsp:nvSpPr>
        <dsp:cNvPr id="0" name=""/>
        <dsp:cNvSpPr/>
      </dsp:nvSpPr>
      <dsp:spPr>
        <a:xfrm rot="5400000">
          <a:off x="379824" y="2715529"/>
          <a:ext cx="993204" cy="119861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411F4-C73E-40F7-A1F2-79E8F0D68891}">
      <dsp:nvSpPr>
        <dsp:cNvPr id="0" name=""/>
        <dsp:cNvSpPr/>
      </dsp:nvSpPr>
      <dsp:spPr>
        <a:xfrm>
          <a:off x="1393" y="2080104"/>
          <a:ext cx="2538390" cy="7990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65000"/>
          </a:schemeClr>
        </a:solidFill>
        <a:ln w="25400" cap="flat" cmpd="sng" algn="ctr">
          <a:solidFill>
            <a:srgbClr val="00B0F0">
              <a:alpha val="51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3. Сколько видов </a:t>
          </a:r>
          <a:r>
            <a:rPr lang="ru-RU" sz="1500" kern="1200" dirty="0" err="1" smtClean="0"/>
            <a:t>квеста</a:t>
          </a:r>
          <a:r>
            <a:rPr lang="ru-RU" sz="1500" kern="1200" dirty="0" smtClean="0"/>
            <a:t>?</a:t>
          </a:r>
          <a:endParaRPr lang="ru-RU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24797" y="2103508"/>
        <a:ext cx="2491582" cy="752269"/>
      </dsp:txXfrm>
    </dsp:sp>
    <dsp:sp modelId="{18AE90C7-E035-4F12-9F4F-3CA66793B06F}">
      <dsp:nvSpPr>
        <dsp:cNvPr id="0" name=""/>
        <dsp:cNvSpPr/>
      </dsp:nvSpPr>
      <dsp:spPr>
        <a:xfrm>
          <a:off x="886676" y="3214952"/>
          <a:ext cx="2957385" cy="119861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21D097-44B5-4A81-87AB-EC279023A2DA}">
      <dsp:nvSpPr>
        <dsp:cNvPr id="0" name=""/>
        <dsp:cNvSpPr/>
      </dsp:nvSpPr>
      <dsp:spPr>
        <a:xfrm>
          <a:off x="1393" y="3078952"/>
          <a:ext cx="2538390" cy="7990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65000"/>
          </a:schemeClr>
        </a:solidFill>
        <a:ln w="25400" cap="flat" cmpd="sng" algn="ctr">
          <a:solidFill>
            <a:srgbClr val="00B0F0">
              <a:alpha val="51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4. Сколько частей</a:t>
          </a:r>
          <a:br>
            <a:rPr lang="ru-RU" sz="1500" kern="1200" dirty="0" smtClean="0"/>
          </a:br>
          <a:r>
            <a:rPr lang="ru-RU" sz="1500" kern="1200" dirty="0" smtClean="0"/>
            <a:t>у </a:t>
          </a:r>
          <a:r>
            <a:rPr lang="ru-RU" sz="1500" kern="1200" dirty="0" err="1" smtClean="0"/>
            <a:t>квеста</a:t>
          </a:r>
          <a:r>
            <a:rPr lang="ru-RU" sz="1500" kern="1200" dirty="0" smtClean="0"/>
            <a:t>?</a:t>
          </a:r>
          <a:endParaRPr lang="ru-RU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24797" y="3102356"/>
        <a:ext cx="2491582" cy="752269"/>
      </dsp:txXfrm>
    </dsp:sp>
    <dsp:sp modelId="{50FF4F42-5929-4C2C-BD40-C7EF69A531FA}">
      <dsp:nvSpPr>
        <dsp:cNvPr id="0" name=""/>
        <dsp:cNvSpPr/>
      </dsp:nvSpPr>
      <dsp:spPr>
        <a:xfrm rot="16200000">
          <a:off x="3357708" y="2715529"/>
          <a:ext cx="993204" cy="119861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D37469-4C0F-4AE1-AC82-AC44A852E6EB}">
      <dsp:nvSpPr>
        <dsp:cNvPr id="0" name=""/>
        <dsp:cNvSpPr/>
      </dsp:nvSpPr>
      <dsp:spPr>
        <a:xfrm>
          <a:off x="2979276" y="3078952"/>
          <a:ext cx="2538390" cy="7990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65000"/>
          </a:schemeClr>
        </a:solidFill>
        <a:ln w="25400" cap="flat" cmpd="sng" algn="ctr">
          <a:solidFill>
            <a:srgbClr val="00B0F0">
              <a:alpha val="51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5. Сколько этапов работы над </a:t>
          </a:r>
          <a:r>
            <a:rPr lang="ru-RU" sz="1500" kern="1200" dirty="0" err="1" smtClean="0"/>
            <a:t>квестом</a:t>
          </a:r>
          <a:r>
            <a:rPr lang="ru-RU" sz="1500" kern="1200" dirty="0" smtClean="0"/>
            <a:t>?</a:t>
          </a:r>
          <a:endParaRPr lang="ru-RU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3002680" y="3102356"/>
        <a:ext cx="2491582" cy="752269"/>
      </dsp:txXfrm>
    </dsp:sp>
    <dsp:sp modelId="{422FD435-2A90-4EFC-9C47-F17DADD06796}">
      <dsp:nvSpPr>
        <dsp:cNvPr id="0" name=""/>
        <dsp:cNvSpPr/>
      </dsp:nvSpPr>
      <dsp:spPr>
        <a:xfrm rot="16200000">
          <a:off x="3357708" y="1716682"/>
          <a:ext cx="993204" cy="119861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7E1D0F-5077-4F30-886D-3C6FA9E1A009}">
      <dsp:nvSpPr>
        <dsp:cNvPr id="0" name=""/>
        <dsp:cNvSpPr/>
      </dsp:nvSpPr>
      <dsp:spPr>
        <a:xfrm>
          <a:off x="2979276" y="2080104"/>
          <a:ext cx="2538390" cy="7990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65000"/>
          </a:schemeClr>
        </a:solidFill>
        <a:ln w="25400" cap="flat" cmpd="sng" algn="ctr">
          <a:solidFill>
            <a:srgbClr val="00B0F0">
              <a:alpha val="51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6. Сколько ролей участников </a:t>
          </a:r>
          <a:r>
            <a:rPr lang="ru-RU" sz="1500" kern="1200" dirty="0" err="1" smtClean="0"/>
            <a:t>квеста</a:t>
          </a:r>
          <a:r>
            <a:rPr lang="ru-RU" sz="1500" kern="1200" dirty="0" smtClean="0"/>
            <a:t>?</a:t>
          </a:r>
          <a:endParaRPr lang="ru-RU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3002680" y="2103508"/>
        <a:ext cx="2491582" cy="752269"/>
      </dsp:txXfrm>
    </dsp:sp>
    <dsp:sp modelId="{8D3424CA-6634-4977-B6FB-7A540A8AB123}">
      <dsp:nvSpPr>
        <dsp:cNvPr id="0" name=""/>
        <dsp:cNvSpPr/>
      </dsp:nvSpPr>
      <dsp:spPr>
        <a:xfrm rot="16200000">
          <a:off x="3357708" y="717834"/>
          <a:ext cx="993204" cy="119861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819AFE-48A8-45D7-975E-F88F621D591A}">
      <dsp:nvSpPr>
        <dsp:cNvPr id="0" name=""/>
        <dsp:cNvSpPr/>
      </dsp:nvSpPr>
      <dsp:spPr>
        <a:xfrm>
          <a:off x="2979276" y="1081257"/>
          <a:ext cx="2538390" cy="7990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65000"/>
          </a:schemeClr>
        </a:solidFill>
        <a:ln w="25400" cap="flat" cmpd="sng" algn="ctr">
          <a:solidFill>
            <a:srgbClr val="00B0F0">
              <a:alpha val="51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7. Сколько методов пройти </a:t>
          </a:r>
          <a:r>
            <a:rPr lang="ru-RU" sz="1500" kern="1200" dirty="0" err="1" smtClean="0"/>
            <a:t>квест</a:t>
          </a:r>
          <a:r>
            <a:rPr lang="ru-RU" sz="1500" kern="1200" dirty="0" smtClean="0"/>
            <a:t>?</a:t>
          </a:r>
          <a:endParaRPr lang="ru-RU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3002680" y="1104661"/>
        <a:ext cx="2491582" cy="752269"/>
      </dsp:txXfrm>
    </dsp:sp>
    <dsp:sp modelId="{FBCBF05B-59A4-48BA-99E2-8117F71CF770}">
      <dsp:nvSpPr>
        <dsp:cNvPr id="0" name=""/>
        <dsp:cNvSpPr/>
      </dsp:nvSpPr>
      <dsp:spPr>
        <a:xfrm>
          <a:off x="3864559" y="218411"/>
          <a:ext cx="2959700" cy="119861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F5759-6514-4CFB-B596-1F3E0C3CE819}">
      <dsp:nvSpPr>
        <dsp:cNvPr id="0" name=""/>
        <dsp:cNvSpPr/>
      </dsp:nvSpPr>
      <dsp:spPr>
        <a:xfrm>
          <a:off x="2979276" y="82410"/>
          <a:ext cx="2538390" cy="7990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65000"/>
          </a:schemeClr>
        </a:solidFill>
        <a:ln w="25400" cap="flat" cmpd="sng" algn="ctr">
          <a:solidFill>
            <a:srgbClr val="00B0F0">
              <a:alpha val="51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8. Сколько видов заданий для </a:t>
          </a:r>
          <a:r>
            <a:rPr lang="ru-RU" sz="1500" kern="1200" dirty="0" err="1" smtClean="0"/>
            <a:t>квестов</a:t>
          </a:r>
          <a:r>
            <a:rPr lang="ru-RU" sz="1500" kern="1200" dirty="0" smtClean="0"/>
            <a:t>?</a:t>
          </a:r>
          <a:endParaRPr lang="ru-RU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3002680" y="105814"/>
        <a:ext cx="2491582" cy="752269"/>
      </dsp:txXfrm>
    </dsp:sp>
    <dsp:sp modelId="{1D813812-C54B-4998-8B14-D2F8B1691439}">
      <dsp:nvSpPr>
        <dsp:cNvPr id="0" name=""/>
        <dsp:cNvSpPr/>
      </dsp:nvSpPr>
      <dsp:spPr>
        <a:xfrm rot="5400000">
          <a:off x="6333035" y="717834"/>
          <a:ext cx="993204" cy="119861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8AA211-2E6D-4686-9C03-0E5FEB7FC049}">
      <dsp:nvSpPr>
        <dsp:cNvPr id="0" name=""/>
        <dsp:cNvSpPr/>
      </dsp:nvSpPr>
      <dsp:spPr>
        <a:xfrm>
          <a:off x="5957160" y="82410"/>
          <a:ext cx="2538390" cy="7990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65000"/>
          </a:schemeClr>
        </a:solidFill>
        <a:ln w="25400" cap="flat" cmpd="sng" algn="ctr">
          <a:solidFill>
            <a:srgbClr val="00B0F0">
              <a:alpha val="51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9. Сколько способов кодировать маршрут?</a:t>
          </a:r>
          <a:endParaRPr lang="ru-RU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5980564" y="105814"/>
        <a:ext cx="2491582" cy="752269"/>
      </dsp:txXfrm>
    </dsp:sp>
    <dsp:sp modelId="{885D396C-F8B6-47DE-8D9D-7B7E7D5673B8}">
      <dsp:nvSpPr>
        <dsp:cNvPr id="0" name=""/>
        <dsp:cNvSpPr/>
      </dsp:nvSpPr>
      <dsp:spPr>
        <a:xfrm>
          <a:off x="5957160" y="1081257"/>
          <a:ext cx="2538390" cy="7990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65000"/>
          </a:schemeClr>
        </a:solidFill>
        <a:ln w="25400" cap="flat" cmpd="sng" algn="ctr">
          <a:solidFill>
            <a:srgbClr val="00B0F0">
              <a:alpha val="51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10. Сколько критериев оценки </a:t>
          </a:r>
          <a:r>
            <a:rPr lang="ru-RU" sz="1500" kern="1200" dirty="0" err="1" smtClean="0"/>
            <a:t>квеста</a:t>
          </a:r>
          <a:r>
            <a:rPr lang="ru-RU" sz="1500" kern="1200" dirty="0" smtClean="0"/>
            <a:t>?</a:t>
          </a:r>
          <a:endParaRPr lang="ru-RU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5980564" y="1104661"/>
        <a:ext cx="2491582" cy="75226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17B8C6-1AEC-4722-9EBB-F5545289BC78}">
      <dsp:nvSpPr>
        <dsp:cNvPr id="0" name=""/>
        <dsp:cNvSpPr/>
      </dsp:nvSpPr>
      <dsp:spPr>
        <a:xfrm>
          <a:off x="660841" y="4715"/>
          <a:ext cx="1202578" cy="6012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/>
            <a:t>Психолог</a:t>
          </a:r>
          <a:endParaRPr lang="ru-RU" sz="1300" i="0" kern="1200" dirty="0"/>
        </a:p>
      </dsp:txBody>
      <dsp:txXfrm>
        <a:off x="678452" y="22326"/>
        <a:ext cx="1167356" cy="566067"/>
      </dsp:txXfrm>
    </dsp:sp>
    <dsp:sp modelId="{61F8F7A6-1633-4C5A-9D7C-CCB6538DF470}">
      <dsp:nvSpPr>
        <dsp:cNvPr id="0" name=""/>
        <dsp:cNvSpPr/>
      </dsp:nvSpPr>
      <dsp:spPr>
        <a:xfrm>
          <a:off x="1863420" y="292057"/>
          <a:ext cx="48103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481031" y="1330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091910" y="293333"/>
        <a:ext cx="24051" cy="24051"/>
      </dsp:txXfrm>
    </dsp:sp>
    <dsp:sp modelId="{B3B8DE1D-A99E-48F5-8D2E-0B159AA9D3CF}">
      <dsp:nvSpPr>
        <dsp:cNvPr id="0" name=""/>
        <dsp:cNvSpPr/>
      </dsp:nvSpPr>
      <dsp:spPr>
        <a:xfrm>
          <a:off x="2344451" y="4715"/>
          <a:ext cx="5513728" cy="6012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Отвечает за психологическое, эмоциональное состояние выступающего. Его главная задача – дать практические советы по преодолению волнения, активизации внимания слушателей</a:t>
          </a:r>
          <a:endParaRPr lang="ru-RU" sz="1200" kern="1200" dirty="0"/>
        </a:p>
      </dsp:txBody>
      <dsp:txXfrm>
        <a:off x="2362062" y="22326"/>
        <a:ext cx="5478506" cy="566067"/>
      </dsp:txXfrm>
    </dsp:sp>
    <dsp:sp modelId="{C75CD823-EEAF-4030-A631-45E43C8AF422}">
      <dsp:nvSpPr>
        <dsp:cNvPr id="0" name=""/>
        <dsp:cNvSpPr/>
      </dsp:nvSpPr>
      <dsp:spPr>
        <a:xfrm>
          <a:off x="660841" y="696197"/>
          <a:ext cx="1202578" cy="6012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/>
            <a:t>Дизайнер</a:t>
          </a:r>
          <a:endParaRPr lang="ru-RU" sz="1300" i="0" kern="1200" dirty="0"/>
        </a:p>
      </dsp:txBody>
      <dsp:txXfrm>
        <a:off x="678452" y="713808"/>
        <a:ext cx="1167356" cy="566067"/>
      </dsp:txXfrm>
    </dsp:sp>
    <dsp:sp modelId="{78284D1F-D86E-468E-BA84-3BE3A633F002}">
      <dsp:nvSpPr>
        <dsp:cNvPr id="0" name=""/>
        <dsp:cNvSpPr/>
      </dsp:nvSpPr>
      <dsp:spPr>
        <a:xfrm>
          <a:off x="1863420" y="983540"/>
          <a:ext cx="48103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481031" y="1330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091910" y="984816"/>
        <a:ext cx="24051" cy="24051"/>
      </dsp:txXfrm>
    </dsp:sp>
    <dsp:sp modelId="{96AE6344-2BA0-45AE-8CFB-21EE854D2164}">
      <dsp:nvSpPr>
        <dsp:cNvPr id="0" name=""/>
        <dsp:cNvSpPr/>
      </dsp:nvSpPr>
      <dsp:spPr>
        <a:xfrm>
          <a:off x="2344451" y="696197"/>
          <a:ext cx="5513728" cy="6012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Задача – дать советы по изготовлению электронных презентаций и раздаточного материала</a:t>
          </a:r>
          <a:endParaRPr lang="ru-RU" sz="1200" kern="1200" dirty="0"/>
        </a:p>
      </dsp:txBody>
      <dsp:txXfrm>
        <a:off x="2362062" y="713808"/>
        <a:ext cx="5478506" cy="566067"/>
      </dsp:txXfrm>
    </dsp:sp>
    <dsp:sp modelId="{B822FF69-1F02-4A3D-9B05-547C7683C86D}">
      <dsp:nvSpPr>
        <dsp:cNvPr id="0" name=""/>
        <dsp:cNvSpPr/>
      </dsp:nvSpPr>
      <dsp:spPr>
        <a:xfrm>
          <a:off x="660841" y="1387680"/>
          <a:ext cx="1202578" cy="6012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/>
            <a:t>Оратор</a:t>
          </a:r>
          <a:endParaRPr lang="ru-RU" sz="1300" i="0" kern="1200" dirty="0"/>
        </a:p>
      </dsp:txBody>
      <dsp:txXfrm>
        <a:off x="678452" y="1405291"/>
        <a:ext cx="1167356" cy="566067"/>
      </dsp:txXfrm>
    </dsp:sp>
    <dsp:sp modelId="{6287B3E9-0C00-4477-B02B-0005F366C0EA}">
      <dsp:nvSpPr>
        <dsp:cNvPr id="0" name=""/>
        <dsp:cNvSpPr/>
      </dsp:nvSpPr>
      <dsp:spPr>
        <a:xfrm>
          <a:off x="1863420" y="1675023"/>
          <a:ext cx="48103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481031" y="1330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091910" y="1676299"/>
        <a:ext cx="24051" cy="24051"/>
      </dsp:txXfrm>
    </dsp:sp>
    <dsp:sp modelId="{CD619482-94EB-4120-BC71-38CC52BA2171}">
      <dsp:nvSpPr>
        <dsp:cNvPr id="0" name=""/>
        <dsp:cNvSpPr/>
      </dsp:nvSpPr>
      <dsp:spPr>
        <a:xfrm>
          <a:off x="2344451" y="1387680"/>
          <a:ext cx="5513728" cy="6012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Мастер красноречия. Его задача – обобщить опыт и поделиться мастерством</a:t>
          </a:r>
          <a:endParaRPr lang="ru-RU" sz="1200" kern="1200" dirty="0"/>
        </a:p>
      </dsp:txBody>
      <dsp:txXfrm>
        <a:off x="2362062" y="1405291"/>
        <a:ext cx="5478506" cy="566067"/>
      </dsp:txXfrm>
    </dsp:sp>
    <dsp:sp modelId="{63AC975C-A5C3-45DA-BB84-9ED18A914B6F}">
      <dsp:nvSpPr>
        <dsp:cNvPr id="0" name=""/>
        <dsp:cNvSpPr/>
      </dsp:nvSpPr>
      <dsp:spPr>
        <a:xfrm>
          <a:off x="660841" y="2079163"/>
          <a:ext cx="1202578" cy="6012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/>
            <a:t>Специалист русского языка</a:t>
          </a:r>
          <a:endParaRPr lang="ru-RU" sz="1300" i="0" kern="1200" dirty="0"/>
        </a:p>
      </dsp:txBody>
      <dsp:txXfrm>
        <a:off x="678452" y="2096774"/>
        <a:ext cx="1167356" cy="566067"/>
      </dsp:txXfrm>
    </dsp:sp>
    <dsp:sp modelId="{1CF56435-21AF-4FE8-8B20-E6920856983F}">
      <dsp:nvSpPr>
        <dsp:cNvPr id="0" name=""/>
        <dsp:cNvSpPr/>
      </dsp:nvSpPr>
      <dsp:spPr>
        <a:xfrm>
          <a:off x="1863420" y="2366506"/>
          <a:ext cx="48103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481031" y="1330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091910" y="2367782"/>
        <a:ext cx="24051" cy="24051"/>
      </dsp:txXfrm>
    </dsp:sp>
    <dsp:sp modelId="{008ABF21-A3ED-4C10-A9D9-AE0CA11FC96B}">
      <dsp:nvSpPr>
        <dsp:cNvPr id="0" name=""/>
        <dsp:cNvSpPr/>
      </dsp:nvSpPr>
      <dsp:spPr>
        <a:xfrm>
          <a:off x="2344451" y="2079163"/>
          <a:ext cx="5513728" cy="6012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Даст советы по использованию языковых средств выразительности, подскажет принятые речевые обороты, используемые при защите дипломной (курсовой) работы</a:t>
          </a:r>
          <a:endParaRPr lang="ru-RU" sz="1200" kern="1200" dirty="0"/>
        </a:p>
      </dsp:txBody>
      <dsp:txXfrm>
        <a:off x="2362062" y="2096774"/>
        <a:ext cx="5478506" cy="566067"/>
      </dsp:txXfrm>
    </dsp:sp>
    <dsp:sp modelId="{F500EAA6-0ABB-427C-B325-5A9798B5AFC4}">
      <dsp:nvSpPr>
        <dsp:cNvPr id="0" name=""/>
        <dsp:cNvSpPr/>
      </dsp:nvSpPr>
      <dsp:spPr>
        <a:xfrm>
          <a:off x="660841" y="2770646"/>
          <a:ext cx="1202578" cy="6012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/>
            <a:t>Рецензент</a:t>
          </a:r>
          <a:endParaRPr lang="ru-RU" sz="1300" i="0" kern="1200" dirty="0"/>
        </a:p>
      </dsp:txBody>
      <dsp:txXfrm>
        <a:off x="678452" y="2788257"/>
        <a:ext cx="1167356" cy="566067"/>
      </dsp:txXfrm>
    </dsp:sp>
    <dsp:sp modelId="{379C21EB-AB92-4688-A134-B2A76D37259C}">
      <dsp:nvSpPr>
        <dsp:cNvPr id="0" name=""/>
        <dsp:cNvSpPr/>
      </dsp:nvSpPr>
      <dsp:spPr>
        <a:xfrm>
          <a:off x="1863420" y="3057988"/>
          <a:ext cx="48103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481031" y="1330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091910" y="3059265"/>
        <a:ext cx="24051" cy="24051"/>
      </dsp:txXfrm>
    </dsp:sp>
    <dsp:sp modelId="{20CD6DAD-374B-4E2E-8F6A-EA9E9033B73D}">
      <dsp:nvSpPr>
        <dsp:cNvPr id="0" name=""/>
        <dsp:cNvSpPr/>
      </dsp:nvSpPr>
      <dsp:spPr>
        <a:xfrm>
          <a:off x="2344451" y="2770646"/>
          <a:ext cx="5513728" cy="6012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Акцентирует внимание на критериях оценивания выступления, подскажет приемы снижения негативного воздействия замечаний</a:t>
          </a:r>
          <a:endParaRPr lang="ru-RU" sz="1200" kern="1200" dirty="0"/>
        </a:p>
      </dsp:txBody>
      <dsp:txXfrm>
        <a:off x="2362062" y="2788257"/>
        <a:ext cx="5478506" cy="566067"/>
      </dsp:txXfrm>
    </dsp:sp>
    <dsp:sp modelId="{9C1117FD-FE83-4CB9-AAB3-E4706B94EE96}">
      <dsp:nvSpPr>
        <dsp:cNvPr id="0" name=""/>
        <dsp:cNvSpPr/>
      </dsp:nvSpPr>
      <dsp:spPr>
        <a:xfrm>
          <a:off x="660841" y="3462129"/>
          <a:ext cx="1202578" cy="6012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/>
            <a:t>«Бывалый</a:t>
          </a:r>
          <a:r>
            <a:rPr lang="ru-RU" sz="1300" i="0" kern="1200" dirty="0" smtClean="0"/>
            <a:t>»</a:t>
          </a:r>
          <a:endParaRPr lang="ru-RU" sz="1300" i="0" kern="1200" dirty="0"/>
        </a:p>
      </dsp:txBody>
      <dsp:txXfrm>
        <a:off x="678452" y="3479740"/>
        <a:ext cx="1167356" cy="566067"/>
      </dsp:txXfrm>
    </dsp:sp>
    <dsp:sp modelId="{DA2B968D-EC1F-4BC4-8F6F-C011AB89BF4A}">
      <dsp:nvSpPr>
        <dsp:cNvPr id="0" name=""/>
        <dsp:cNvSpPr/>
      </dsp:nvSpPr>
      <dsp:spPr>
        <a:xfrm>
          <a:off x="1863420" y="3749471"/>
          <a:ext cx="48103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481031" y="1330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091910" y="3750748"/>
        <a:ext cx="24051" cy="24051"/>
      </dsp:txXfrm>
    </dsp:sp>
    <dsp:sp modelId="{547BCA44-1DBD-45B0-A660-699CBCB8279F}">
      <dsp:nvSpPr>
        <dsp:cNvPr id="0" name=""/>
        <dsp:cNvSpPr/>
      </dsp:nvSpPr>
      <dsp:spPr>
        <a:xfrm>
          <a:off x="2344451" y="3462129"/>
          <a:ext cx="5513728" cy="6012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Представит советы преподавателей, выпускников и студентов старших курсов, защищавших свои проекты, поделится приметами и повеселит студенческими байками</a:t>
          </a:r>
          <a:endParaRPr lang="ru-RU" sz="1200" kern="1200" dirty="0"/>
        </a:p>
      </dsp:txBody>
      <dsp:txXfrm>
        <a:off x="2362062" y="3479740"/>
        <a:ext cx="5478506" cy="56606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77368-C795-4C1C-9321-984F646FDD05}">
      <dsp:nvSpPr>
        <dsp:cNvPr id="0" name=""/>
        <dsp:cNvSpPr/>
      </dsp:nvSpPr>
      <dsp:spPr>
        <a:xfrm>
          <a:off x="1014074" y="25903"/>
          <a:ext cx="2963277" cy="274846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ЛИНЕЙНЫЙ</a:t>
          </a:r>
          <a:endParaRPr lang="ru-RU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 </a:t>
          </a:r>
          <a:r>
            <a:rPr lang="ru-RU" sz="1200" kern="1200" dirty="0" smtClean="0"/>
            <a:t>в которых игра построена </a:t>
          </a:r>
          <a:br>
            <a:rPr lang="ru-RU" sz="1200" kern="1200" dirty="0" smtClean="0"/>
          </a:br>
          <a:r>
            <a:rPr lang="ru-RU" sz="1200" kern="1200" dirty="0" smtClean="0"/>
            <a:t>по цепочке: разгадав одно задание, участники получают следующее, и так до тех пор, пока не пройдут весь маршрут</a:t>
          </a:r>
          <a:endParaRPr lang="ru-RU" sz="1200" kern="1200" dirty="0"/>
        </a:p>
      </dsp:txBody>
      <dsp:txXfrm>
        <a:off x="1409178" y="506884"/>
        <a:ext cx="2173070" cy="1236808"/>
      </dsp:txXfrm>
    </dsp:sp>
    <dsp:sp modelId="{BF359A9F-F642-4E13-839D-148E1E92325A}">
      <dsp:nvSpPr>
        <dsp:cNvPr id="0" name=""/>
        <dsp:cNvSpPr/>
      </dsp:nvSpPr>
      <dsp:spPr>
        <a:xfrm>
          <a:off x="1686416" y="1698886"/>
          <a:ext cx="3343384" cy="2390009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ШТУРМОВОЙ</a:t>
          </a:r>
          <a:endParaRPr lang="ru-RU" sz="14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где все игроки получают основное задание и перечень точек с подсказками, </a:t>
          </a:r>
          <a:br>
            <a:rPr lang="ru-RU" sz="1200" kern="1200" dirty="0" smtClean="0"/>
          </a:br>
          <a:r>
            <a:rPr lang="ru-RU" sz="1200" kern="1200" dirty="0" smtClean="0"/>
            <a:t>но при этом самостоятельно выбирают пути решения задач</a:t>
          </a:r>
          <a:endParaRPr lang="ru-RU" sz="1200" kern="1200" dirty="0"/>
        </a:p>
      </dsp:txBody>
      <dsp:txXfrm>
        <a:off x="2708934" y="2316305"/>
        <a:ext cx="2006030" cy="1314505"/>
      </dsp:txXfrm>
    </dsp:sp>
    <dsp:sp modelId="{168F520E-496F-406F-A43F-D0F23E204BB8}">
      <dsp:nvSpPr>
        <dsp:cNvPr id="0" name=""/>
        <dsp:cNvSpPr/>
      </dsp:nvSpPr>
      <dsp:spPr>
        <a:xfrm>
          <a:off x="116845" y="1698886"/>
          <a:ext cx="3032946" cy="2390009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КОЛЬЦЕВОЙ</a:t>
          </a:r>
          <a:endParaRPr lang="ru-RU" sz="13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они представляют собой тот же «линейный» квест, но замкнутый в круг. Команды стартуют с разных точек, которые будут для них финишными</a:t>
          </a:r>
          <a:endParaRPr lang="ru-RU" sz="1200" kern="1200" dirty="0"/>
        </a:p>
      </dsp:txBody>
      <dsp:txXfrm>
        <a:off x="402447" y="2316305"/>
        <a:ext cx="1819767" cy="131450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DD3154-B9C4-411E-9319-9C503B946170}">
      <dsp:nvSpPr>
        <dsp:cNvPr id="0" name=""/>
        <dsp:cNvSpPr/>
      </dsp:nvSpPr>
      <dsp:spPr>
        <a:xfrm>
          <a:off x="549363" y="2340"/>
          <a:ext cx="3061507" cy="6609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Структура образовательного </a:t>
          </a:r>
          <a:r>
            <a:rPr lang="ru-RU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квеста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8721" y="21698"/>
        <a:ext cx="3022791" cy="622231"/>
      </dsp:txXfrm>
    </dsp:sp>
    <dsp:sp modelId="{B7E0AD0A-7A98-4992-8365-861B8E7B557C}">
      <dsp:nvSpPr>
        <dsp:cNvPr id="0" name=""/>
        <dsp:cNvSpPr/>
      </dsp:nvSpPr>
      <dsp:spPr>
        <a:xfrm>
          <a:off x="855514" y="663287"/>
          <a:ext cx="306150" cy="495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5710"/>
              </a:lnTo>
              <a:lnTo>
                <a:pt x="306150" y="49571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31009D-E5AF-44FB-8E38-0D0D29F35549}">
      <dsp:nvSpPr>
        <dsp:cNvPr id="0" name=""/>
        <dsp:cNvSpPr/>
      </dsp:nvSpPr>
      <dsp:spPr>
        <a:xfrm>
          <a:off x="1161664" y="828524"/>
          <a:ext cx="2512434" cy="660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введение (в котором прописывается сюжет, роли)</a:t>
          </a:r>
          <a:endParaRPr lang="ru-RU" sz="1400" kern="1200" dirty="0"/>
        </a:p>
      </dsp:txBody>
      <dsp:txXfrm>
        <a:off x="1181022" y="847882"/>
        <a:ext cx="2473718" cy="622231"/>
      </dsp:txXfrm>
    </dsp:sp>
    <dsp:sp modelId="{F494016B-0A79-4EFF-AE60-1D22D46C0F74}">
      <dsp:nvSpPr>
        <dsp:cNvPr id="0" name=""/>
        <dsp:cNvSpPr/>
      </dsp:nvSpPr>
      <dsp:spPr>
        <a:xfrm>
          <a:off x="855514" y="663287"/>
          <a:ext cx="306150" cy="13218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1894"/>
              </a:lnTo>
              <a:lnTo>
                <a:pt x="306150" y="132189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C41E76-87F2-48DC-8D4A-9F8F12417D0F}">
      <dsp:nvSpPr>
        <dsp:cNvPr id="0" name=""/>
        <dsp:cNvSpPr/>
      </dsp:nvSpPr>
      <dsp:spPr>
        <a:xfrm>
          <a:off x="1161664" y="1654708"/>
          <a:ext cx="2512434" cy="660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задания (этапы, вопросы, ролевые задания) </a:t>
          </a:r>
          <a:endParaRPr lang="ru-RU" sz="1400" kern="1200" dirty="0"/>
        </a:p>
      </dsp:txBody>
      <dsp:txXfrm>
        <a:off x="1181022" y="1674066"/>
        <a:ext cx="2473718" cy="622231"/>
      </dsp:txXfrm>
    </dsp:sp>
    <dsp:sp modelId="{D52670A4-3807-4D49-8BF2-4BF0A237D9BD}">
      <dsp:nvSpPr>
        <dsp:cNvPr id="0" name=""/>
        <dsp:cNvSpPr/>
      </dsp:nvSpPr>
      <dsp:spPr>
        <a:xfrm>
          <a:off x="855514" y="663287"/>
          <a:ext cx="306150" cy="21480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8078"/>
              </a:lnTo>
              <a:lnTo>
                <a:pt x="306150" y="214807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AA7B54-BFCF-420B-A902-B477715DBEF6}">
      <dsp:nvSpPr>
        <dsp:cNvPr id="0" name=""/>
        <dsp:cNvSpPr/>
      </dsp:nvSpPr>
      <dsp:spPr>
        <a:xfrm>
          <a:off x="1161664" y="2480892"/>
          <a:ext cx="2512434" cy="660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порядок выполнения (бонусы, штрафы) </a:t>
          </a:r>
          <a:endParaRPr lang="ru-RU" sz="1400" kern="1200" dirty="0"/>
        </a:p>
      </dsp:txBody>
      <dsp:txXfrm>
        <a:off x="1181022" y="2500250"/>
        <a:ext cx="2473718" cy="622231"/>
      </dsp:txXfrm>
    </dsp:sp>
    <dsp:sp modelId="{36871E5A-F24D-47B0-B4CF-5705C74683CD}">
      <dsp:nvSpPr>
        <dsp:cNvPr id="0" name=""/>
        <dsp:cNvSpPr/>
      </dsp:nvSpPr>
      <dsp:spPr>
        <a:xfrm>
          <a:off x="855514" y="663287"/>
          <a:ext cx="306150" cy="29742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74262"/>
              </a:lnTo>
              <a:lnTo>
                <a:pt x="306150" y="297426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AA3C08-FF95-4960-9639-122502A8660C}">
      <dsp:nvSpPr>
        <dsp:cNvPr id="0" name=""/>
        <dsp:cNvSpPr/>
      </dsp:nvSpPr>
      <dsp:spPr>
        <a:xfrm>
          <a:off x="1161664" y="3307076"/>
          <a:ext cx="2512434" cy="660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оценка (итоги, призы) </a:t>
          </a:r>
          <a:endParaRPr lang="ru-RU" sz="1400" kern="1200" dirty="0"/>
        </a:p>
      </dsp:txBody>
      <dsp:txXfrm>
        <a:off x="1181022" y="3326434"/>
        <a:ext cx="2473718" cy="62223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A1F025-F2EB-4433-8E5E-80F8447256C8}">
      <dsp:nvSpPr>
        <dsp:cNvPr id="0" name=""/>
        <dsp:cNvSpPr/>
      </dsp:nvSpPr>
      <dsp:spPr>
        <a:xfrm>
          <a:off x="0" y="1262"/>
          <a:ext cx="8643998" cy="3671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Пересказ</a:t>
          </a:r>
          <a:endParaRPr lang="ru-RU" sz="1600" kern="1200" dirty="0"/>
        </a:p>
      </dsp:txBody>
      <dsp:txXfrm>
        <a:off x="17921" y="19183"/>
        <a:ext cx="8608156" cy="331268"/>
      </dsp:txXfrm>
    </dsp:sp>
    <dsp:sp modelId="{869E2D88-D000-453F-8660-23C408F60A42}">
      <dsp:nvSpPr>
        <dsp:cNvPr id="0" name=""/>
        <dsp:cNvSpPr/>
      </dsp:nvSpPr>
      <dsp:spPr>
        <a:xfrm>
          <a:off x="0" y="368372"/>
          <a:ext cx="8643998" cy="463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447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демонстрация понимания темы на основе представления материалов из разных источников в новом формате: создание презентации, плаката, рассказа</a:t>
          </a:r>
          <a:endParaRPr lang="ru-RU" sz="1600" kern="1200" dirty="0"/>
        </a:p>
      </dsp:txBody>
      <dsp:txXfrm>
        <a:off x="0" y="368372"/>
        <a:ext cx="8643998" cy="463930"/>
      </dsp:txXfrm>
    </dsp:sp>
    <dsp:sp modelId="{B9C159B8-E465-4C7F-9A63-D119F1CC7F0F}">
      <dsp:nvSpPr>
        <dsp:cNvPr id="0" name=""/>
        <dsp:cNvSpPr/>
      </dsp:nvSpPr>
      <dsp:spPr>
        <a:xfrm>
          <a:off x="0" y="832303"/>
          <a:ext cx="8643998" cy="36711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Планирование и проектирование</a:t>
          </a:r>
          <a:endParaRPr lang="ru-RU" sz="1600" kern="1200" dirty="0"/>
        </a:p>
      </dsp:txBody>
      <dsp:txXfrm>
        <a:off x="17921" y="850224"/>
        <a:ext cx="8608156" cy="331268"/>
      </dsp:txXfrm>
    </dsp:sp>
    <dsp:sp modelId="{4CB0B207-F80F-4B59-A43E-6EEA56E9B6D4}">
      <dsp:nvSpPr>
        <dsp:cNvPr id="0" name=""/>
        <dsp:cNvSpPr/>
      </dsp:nvSpPr>
      <dsp:spPr>
        <a:xfrm>
          <a:off x="0" y="1199413"/>
          <a:ext cx="8643998" cy="252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447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разработка плана или проекта на основе заданных условий</a:t>
          </a:r>
          <a:endParaRPr lang="ru-RU" sz="1600" kern="1200" dirty="0"/>
        </a:p>
      </dsp:txBody>
      <dsp:txXfrm>
        <a:off x="0" y="1199413"/>
        <a:ext cx="8643998" cy="252584"/>
      </dsp:txXfrm>
    </dsp:sp>
    <dsp:sp modelId="{363CF67C-1429-4AC2-9649-C9D4EECE07EE}">
      <dsp:nvSpPr>
        <dsp:cNvPr id="0" name=""/>
        <dsp:cNvSpPr/>
      </dsp:nvSpPr>
      <dsp:spPr>
        <a:xfrm>
          <a:off x="0" y="1451998"/>
          <a:ext cx="8643998" cy="36711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Самопознание</a:t>
          </a:r>
          <a:endParaRPr lang="ru-RU" sz="1600" kern="1200" dirty="0"/>
        </a:p>
      </dsp:txBody>
      <dsp:txXfrm>
        <a:off x="17921" y="1469919"/>
        <a:ext cx="8608156" cy="331268"/>
      </dsp:txXfrm>
    </dsp:sp>
    <dsp:sp modelId="{BAAC316B-C79C-47F3-8C76-2D7ACFB9D9BF}">
      <dsp:nvSpPr>
        <dsp:cNvPr id="0" name=""/>
        <dsp:cNvSpPr/>
      </dsp:nvSpPr>
      <dsp:spPr>
        <a:xfrm>
          <a:off x="0" y="1819108"/>
          <a:ext cx="8643998" cy="252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447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любые аспекты исследования личности</a:t>
          </a:r>
          <a:endParaRPr lang="ru-RU" sz="1600" kern="1200" dirty="0"/>
        </a:p>
      </dsp:txBody>
      <dsp:txXfrm>
        <a:off x="0" y="1819108"/>
        <a:ext cx="8643998" cy="252584"/>
      </dsp:txXfrm>
    </dsp:sp>
    <dsp:sp modelId="{53981573-FD28-444E-B249-489D52F539C1}">
      <dsp:nvSpPr>
        <dsp:cNvPr id="0" name=""/>
        <dsp:cNvSpPr/>
      </dsp:nvSpPr>
      <dsp:spPr>
        <a:xfrm>
          <a:off x="0" y="2071693"/>
          <a:ext cx="8643998" cy="36711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Компиляция</a:t>
          </a:r>
          <a:endParaRPr lang="ru-RU" sz="1600" kern="1200" dirty="0"/>
        </a:p>
      </dsp:txBody>
      <dsp:txXfrm>
        <a:off x="17921" y="2089614"/>
        <a:ext cx="8608156" cy="331268"/>
      </dsp:txXfrm>
    </dsp:sp>
    <dsp:sp modelId="{EE50CAE0-183E-48E3-89D1-ACA6B842EC1B}">
      <dsp:nvSpPr>
        <dsp:cNvPr id="0" name=""/>
        <dsp:cNvSpPr/>
      </dsp:nvSpPr>
      <dsp:spPr>
        <a:xfrm>
          <a:off x="0" y="2438803"/>
          <a:ext cx="8643998" cy="463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447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трансформация информации из разных источников: создание книги кулинарных рецептов, виртуальной выставки, капсулы времени,</a:t>
          </a:r>
          <a:endParaRPr lang="ru-RU" sz="1600" kern="1200" dirty="0"/>
        </a:p>
      </dsp:txBody>
      <dsp:txXfrm>
        <a:off x="0" y="2438803"/>
        <a:ext cx="8643998" cy="463930"/>
      </dsp:txXfrm>
    </dsp:sp>
    <dsp:sp modelId="{1DF301A7-027E-4F82-BDC1-38E9441F54BF}">
      <dsp:nvSpPr>
        <dsp:cNvPr id="0" name=""/>
        <dsp:cNvSpPr/>
      </dsp:nvSpPr>
      <dsp:spPr>
        <a:xfrm>
          <a:off x="0" y="2902734"/>
          <a:ext cx="8643998" cy="36711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Творческое задание</a:t>
          </a:r>
          <a:endParaRPr lang="ru-RU" sz="1600" kern="1200" dirty="0"/>
        </a:p>
      </dsp:txBody>
      <dsp:txXfrm>
        <a:off x="17921" y="2920655"/>
        <a:ext cx="8608156" cy="331268"/>
      </dsp:txXfrm>
    </dsp:sp>
    <dsp:sp modelId="{26C41944-09B5-486D-97FA-68875F567BC5}">
      <dsp:nvSpPr>
        <dsp:cNvPr id="0" name=""/>
        <dsp:cNvSpPr/>
      </dsp:nvSpPr>
      <dsp:spPr>
        <a:xfrm>
          <a:off x="0" y="3269844"/>
          <a:ext cx="8643998" cy="252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447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создание пьесы, стихотворения, песни, видеоролика</a:t>
          </a:r>
          <a:endParaRPr lang="ru-RU" sz="1600" kern="1200" dirty="0"/>
        </a:p>
      </dsp:txBody>
      <dsp:txXfrm>
        <a:off x="0" y="3269844"/>
        <a:ext cx="8643998" cy="252584"/>
      </dsp:txXfrm>
    </dsp:sp>
    <dsp:sp modelId="{08CE529E-8884-4F8D-9016-378E07E26445}">
      <dsp:nvSpPr>
        <dsp:cNvPr id="0" name=""/>
        <dsp:cNvSpPr/>
      </dsp:nvSpPr>
      <dsp:spPr>
        <a:xfrm>
          <a:off x="0" y="3522428"/>
          <a:ext cx="8643998" cy="3671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Аналитическая задача</a:t>
          </a:r>
          <a:endParaRPr lang="ru-RU" sz="1600" kern="1200" dirty="0"/>
        </a:p>
      </dsp:txBody>
      <dsp:txXfrm>
        <a:off x="17921" y="3540349"/>
        <a:ext cx="8608156" cy="331268"/>
      </dsp:txXfrm>
    </dsp:sp>
    <dsp:sp modelId="{1FA1768D-C7F6-43C6-8D22-B382A33916CD}">
      <dsp:nvSpPr>
        <dsp:cNvPr id="0" name=""/>
        <dsp:cNvSpPr/>
      </dsp:nvSpPr>
      <dsp:spPr>
        <a:xfrm>
          <a:off x="0" y="3889539"/>
          <a:ext cx="8643998" cy="252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447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поиск и систематизация информации</a:t>
          </a:r>
          <a:endParaRPr lang="ru-RU" sz="1600" kern="1200" dirty="0"/>
        </a:p>
      </dsp:txBody>
      <dsp:txXfrm>
        <a:off x="0" y="3889539"/>
        <a:ext cx="8643998" cy="25258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97ECC6-8770-4FBE-B806-010D8D8E59A4}">
      <dsp:nvSpPr>
        <dsp:cNvPr id="0" name=""/>
        <dsp:cNvSpPr/>
      </dsp:nvSpPr>
      <dsp:spPr>
        <a:xfrm>
          <a:off x="0" y="411"/>
          <a:ext cx="8855689" cy="33687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Аалитическая</a:t>
          </a:r>
          <a:r>
            <a:rPr lang="ru-RU" sz="1600" kern="1200" dirty="0" smtClean="0"/>
            <a:t> задача</a:t>
          </a:r>
          <a:endParaRPr lang="ru-RU" sz="1600" kern="1200" dirty="0"/>
        </a:p>
      </dsp:txBody>
      <dsp:txXfrm>
        <a:off x="16445" y="16856"/>
        <a:ext cx="8822799" cy="303987"/>
      </dsp:txXfrm>
    </dsp:sp>
    <dsp:sp modelId="{00D29081-AA55-4598-BD31-310AA9B18219}">
      <dsp:nvSpPr>
        <dsp:cNvPr id="0" name=""/>
        <dsp:cNvSpPr/>
      </dsp:nvSpPr>
      <dsp:spPr>
        <a:xfrm>
          <a:off x="0" y="337289"/>
          <a:ext cx="8855689" cy="231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168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поиск и систематизация информации</a:t>
          </a:r>
          <a:endParaRPr lang="ru-RU" sz="1600" kern="1200" dirty="0"/>
        </a:p>
      </dsp:txBody>
      <dsp:txXfrm>
        <a:off x="0" y="337289"/>
        <a:ext cx="8855689" cy="231783"/>
      </dsp:txXfrm>
    </dsp:sp>
    <dsp:sp modelId="{2CB52E52-7CBF-4481-96FC-5EBCD196B8F9}">
      <dsp:nvSpPr>
        <dsp:cNvPr id="0" name=""/>
        <dsp:cNvSpPr/>
      </dsp:nvSpPr>
      <dsp:spPr>
        <a:xfrm>
          <a:off x="0" y="569073"/>
          <a:ext cx="8855689" cy="33687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Детектив, головоломка, таинственная история</a:t>
          </a:r>
          <a:endParaRPr lang="ru-RU" sz="1600" kern="1200" dirty="0"/>
        </a:p>
      </dsp:txBody>
      <dsp:txXfrm>
        <a:off x="16445" y="585518"/>
        <a:ext cx="8822799" cy="303987"/>
      </dsp:txXfrm>
    </dsp:sp>
    <dsp:sp modelId="{415FD144-560D-4F15-A7E6-FF7EDC079168}">
      <dsp:nvSpPr>
        <dsp:cNvPr id="0" name=""/>
        <dsp:cNvSpPr/>
      </dsp:nvSpPr>
      <dsp:spPr>
        <a:xfrm>
          <a:off x="0" y="905950"/>
          <a:ext cx="8855689" cy="231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168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выводы на основе противоречивых фактов</a:t>
          </a:r>
          <a:endParaRPr lang="ru-RU" sz="1600" kern="1200" dirty="0"/>
        </a:p>
      </dsp:txBody>
      <dsp:txXfrm>
        <a:off x="0" y="905950"/>
        <a:ext cx="8855689" cy="231783"/>
      </dsp:txXfrm>
    </dsp:sp>
    <dsp:sp modelId="{20137D53-AC56-4275-BE23-CC3BC30A80A3}">
      <dsp:nvSpPr>
        <dsp:cNvPr id="0" name=""/>
        <dsp:cNvSpPr/>
      </dsp:nvSpPr>
      <dsp:spPr>
        <a:xfrm>
          <a:off x="0" y="1137734"/>
          <a:ext cx="8855689" cy="33687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Достижение консенсуса</a:t>
          </a:r>
          <a:endParaRPr lang="ru-RU" sz="1600" kern="1200" dirty="0"/>
        </a:p>
      </dsp:txBody>
      <dsp:txXfrm>
        <a:off x="16445" y="1154179"/>
        <a:ext cx="8822799" cy="303987"/>
      </dsp:txXfrm>
    </dsp:sp>
    <dsp:sp modelId="{47929317-BD0C-4FBC-BF7D-A58780020A94}">
      <dsp:nvSpPr>
        <dsp:cNvPr id="0" name=""/>
        <dsp:cNvSpPr/>
      </dsp:nvSpPr>
      <dsp:spPr>
        <a:xfrm>
          <a:off x="0" y="1474611"/>
          <a:ext cx="8855689" cy="231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168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выработка решения по острой проблеме</a:t>
          </a:r>
          <a:endParaRPr lang="ru-RU" sz="1600" kern="1200" dirty="0"/>
        </a:p>
      </dsp:txBody>
      <dsp:txXfrm>
        <a:off x="0" y="1474611"/>
        <a:ext cx="8855689" cy="231783"/>
      </dsp:txXfrm>
    </dsp:sp>
    <dsp:sp modelId="{A5D09BA7-57D2-45A7-9863-CDCFA4EBFFE4}">
      <dsp:nvSpPr>
        <dsp:cNvPr id="0" name=""/>
        <dsp:cNvSpPr/>
      </dsp:nvSpPr>
      <dsp:spPr>
        <a:xfrm>
          <a:off x="0" y="1706395"/>
          <a:ext cx="8855689" cy="33687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Оценка</a:t>
          </a:r>
          <a:endParaRPr lang="ru-RU" sz="1600" kern="1200" dirty="0"/>
        </a:p>
      </dsp:txBody>
      <dsp:txXfrm>
        <a:off x="16445" y="1722840"/>
        <a:ext cx="8822799" cy="303987"/>
      </dsp:txXfrm>
    </dsp:sp>
    <dsp:sp modelId="{230CCBBA-C978-49D0-A895-FE3D7B9B9A93}">
      <dsp:nvSpPr>
        <dsp:cNvPr id="0" name=""/>
        <dsp:cNvSpPr/>
      </dsp:nvSpPr>
      <dsp:spPr>
        <a:xfrm>
          <a:off x="0" y="2043273"/>
          <a:ext cx="8855689" cy="231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168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обоснование определенной точки зрения</a:t>
          </a:r>
          <a:endParaRPr lang="ru-RU" sz="1600" kern="1200" dirty="0"/>
        </a:p>
      </dsp:txBody>
      <dsp:txXfrm>
        <a:off x="0" y="2043273"/>
        <a:ext cx="8855689" cy="231783"/>
      </dsp:txXfrm>
    </dsp:sp>
    <dsp:sp modelId="{D0EF5031-3A4C-4452-B28A-EC75E8857062}">
      <dsp:nvSpPr>
        <dsp:cNvPr id="0" name=""/>
        <dsp:cNvSpPr/>
      </dsp:nvSpPr>
      <dsp:spPr>
        <a:xfrm>
          <a:off x="0" y="2275056"/>
          <a:ext cx="8855689" cy="336877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Журналистское расследование</a:t>
          </a:r>
          <a:endParaRPr lang="ru-RU" sz="1600" kern="1200" dirty="0"/>
        </a:p>
      </dsp:txBody>
      <dsp:txXfrm>
        <a:off x="16445" y="2291501"/>
        <a:ext cx="8822799" cy="303987"/>
      </dsp:txXfrm>
    </dsp:sp>
    <dsp:sp modelId="{96C4CDF7-1DAE-4AE1-8ADE-192E8AD0836C}">
      <dsp:nvSpPr>
        <dsp:cNvPr id="0" name=""/>
        <dsp:cNvSpPr/>
      </dsp:nvSpPr>
      <dsp:spPr>
        <a:xfrm>
          <a:off x="0" y="2611934"/>
          <a:ext cx="8855689" cy="231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168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объективное изложение информации (разделение мнений и фактов)</a:t>
          </a:r>
          <a:endParaRPr lang="ru-RU" sz="1600" kern="1200" dirty="0"/>
        </a:p>
      </dsp:txBody>
      <dsp:txXfrm>
        <a:off x="0" y="2611934"/>
        <a:ext cx="8855689" cy="231783"/>
      </dsp:txXfrm>
    </dsp:sp>
    <dsp:sp modelId="{52257ED8-D4A3-4099-B22F-788AA90D5634}">
      <dsp:nvSpPr>
        <dsp:cNvPr id="0" name=""/>
        <dsp:cNvSpPr/>
      </dsp:nvSpPr>
      <dsp:spPr>
        <a:xfrm>
          <a:off x="0" y="2843717"/>
          <a:ext cx="8855689" cy="33687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Убеждение</a:t>
          </a:r>
          <a:endParaRPr lang="ru-RU" sz="1600" kern="1200" dirty="0"/>
        </a:p>
      </dsp:txBody>
      <dsp:txXfrm>
        <a:off x="16445" y="2860162"/>
        <a:ext cx="8822799" cy="303987"/>
      </dsp:txXfrm>
    </dsp:sp>
    <dsp:sp modelId="{AF46B166-0AD9-44AF-B75B-848C2DD58CFF}">
      <dsp:nvSpPr>
        <dsp:cNvPr id="0" name=""/>
        <dsp:cNvSpPr/>
      </dsp:nvSpPr>
      <dsp:spPr>
        <a:xfrm>
          <a:off x="0" y="3180595"/>
          <a:ext cx="8855689" cy="231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168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склонение на свою сторону оппонентов или нейтрально настроенных лиц</a:t>
          </a:r>
          <a:endParaRPr lang="ru-RU" sz="1600" kern="1200" dirty="0"/>
        </a:p>
      </dsp:txBody>
      <dsp:txXfrm>
        <a:off x="0" y="3180595"/>
        <a:ext cx="8855689" cy="231783"/>
      </dsp:txXfrm>
    </dsp:sp>
    <dsp:sp modelId="{1B8F9954-2B9D-4832-A5D6-F501FAEAA6C8}">
      <dsp:nvSpPr>
        <dsp:cNvPr id="0" name=""/>
        <dsp:cNvSpPr/>
      </dsp:nvSpPr>
      <dsp:spPr>
        <a:xfrm>
          <a:off x="0" y="3412378"/>
          <a:ext cx="8855689" cy="33687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Научные исследования</a:t>
          </a:r>
          <a:endParaRPr lang="ru-RU" sz="1600" kern="1200" dirty="0"/>
        </a:p>
      </dsp:txBody>
      <dsp:txXfrm>
        <a:off x="16445" y="3428823"/>
        <a:ext cx="8822799" cy="303987"/>
      </dsp:txXfrm>
    </dsp:sp>
    <dsp:sp modelId="{9FE6F827-94D1-4487-9DCA-B2DE0251F286}">
      <dsp:nvSpPr>
        <dsp:cNvPr id="0" name=""/>
        <dsp:cNvSpPr/>
      </dsp:nvSpPr>
      <dsp:spPr>
        <a:xfrm>
          <a:off x="0" y="3749256"/>
          <a:ext cx="8855689" cy="425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168" tIns="20320" rIns="113792" bIns="2032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/>
            <a:t>изучение различных явлений, открытий, фактов на основе уникальных </a:t>
          </a:r>
          <a:r>
            <a:rPr lang="ru-RU" sz="1600" kern="1200" dirty="0" err="1" smtClean="0"/>
            <a:t>онлайн</a:t>
          </a:r>
          <a:r>
            <a:rPr lang="ru-RU" sz="1600" kern="1200" dirty="0" smtClean="0"/>
            <a:t> источников</a:t>
          </a:r>
          <a:endParaRPr lang="ru-RU" sz="1600" kern="1200" dirty="0"/>
        </a:p>
      </dsp:txBody>
      <dsp:txXfrm>
        <a:off x="0" y="3749256"/>
        <a:ext cx="8855689" cy="42572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83221-2D4C-4F95-81CE-A46297F7B5FE}">
      <dsp:nvSpPr>
        <dsp:cNvPr id="0" name=""/>
        <dsp:cNvSpPr/>
      </dsp:nvSpPr>
      <dsp:spPr>
        <a:xfrm rot="5400000">
          <a:off x="-230362" y="232484"/>
          <a:ext cx="1535747" cy="1075023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1</a:t>
          </a:r>
          <a:endParaRPr lang="ru-RU" sz="3100" kern="1200" dirty="0"/>
        </a:p>
      </dsp:txBody>
      <dsp:txXfrm rot="-5400000">
        <a:off x="1" y="539634"/>
        <a:ext cx="1075023" cy="460724"/>
      </dsp:txXfrm>
    </dsp:sp>
    <dsp:sp modelId="{99B7758E-6DB5-4352-A798-A36E3BDD3C4F}">
      <dsp:nvSpPr>
        <dsp:cNvPr id="0" name=""/>
        <dsp:cNvSpPr/>
      </dsp:nvSpPr>
      <dsp:spPr>
        <a:xfrm rot="5400000">
          <a:off x="2306566" y="-1229420"/>
          <a:ext cx="998235" cy="34613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Для успешного прохождения </a:t>
          </a:r>
          <a:r>
            <a:rPr lang="ru-RU" sz="1500" kern="1200" dirty="0" err="1" smtClean="0"/>
            <a:t>квеста</a:t>
          </a:r>
          <a:r>
            <a:rPr lang="ru-RU" sz="1500" kern="1200" dirty="0" smtClean="0"/>
            <a:t> необходим маршрутный лист (дорожная карта?)</a:t>
          </a:r>
          <a:endParaRPr lang="ru-RU" sz="1500" kern="1200" dirty="0"/>
        </a:p>
      </dsp:txBody>
      <dsp:txXfrm rot="-5400000">
        <a:off x="1075023" y="50853"/>
        <a:ext cx="3412592" cy="900775"/>
      </dsp:txXfrm>
    </dsp:sp>
    <dsp:sp modelId="{09CBD8D5-AC47-41D8-8C55-1801A790A151}">
      <dsp:nvSpPr>
        <dsp:cNvPr id="0" name=""/>
        <dsp:cNvSpPr/>
      </dsp:nvSpPr>
      <dsp:spPr>
        <a:xfrm rot="5400000">
          <a:off x="-230362" y="1573368"/>
          <a:ext cx="1535747" cy="1075023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2</a:t>
          </a:r>
          <a:endParaRPr lang="ru-RU" sz="3100" kern="1200" dirty="0"/>
        </a:p>
      </dsp:txBody>
      <dsp:txXfrm rot="-5400000">
        <a:off x="1" y="1880518"/>
        <a:ext cx="1075023" cy="460724"/>
      </dsp:txXfrm>
    </dsp:sp>
    <dsp:sp modelId="{277485DD-66EC-4DE9-82F6-40C04B63FB19}">
      <dsp:nvSpPr>
        <dsp:cNvPr id="0" name=""/>
        <dsp:cNvSpPr/>
      </dsp:nvSpPr>
      <dsp:spPr>
        <a:xfrm rot="5400000">
          <a:off x="2306566" y="111462"/>
          <a:ext cx="998235" cy="34613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Для развития логических способностей можно наименования станций в маршрутном листе закодировать</a:t>
          </a:r>
          <a:endParaRPr lang="ru-RU" sz="1500" kern="1200" dirty="0"/>
        </a:p>
      </dsp:txBody>
      <dsp:txXfrm rot="-5400000">
        <a:off x="1075023" y="1391735"/>
        <a:ext cx="3412592" cy="900775"/>
      </dsp:txXfrm>
    </dsp:sp>
    <dsp:sp modelId="{63D23CA0-32B9-452F-8929-B8AAE480E9DF}">
      <dsp:nvSpPr>
        <dsp:cNvPr id="0" name=""/>
        <dsp:cNvSpPr/>
      </dsp:nvSpPr>
      <dsp:spPr>
        <a:xfrm rot="5400000">
          <a:off x="-230362" y="2914251"/>
          <a:ext cx="1535747" cy="1075023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3</a:t>
          </a:r>
          <a:endParaRPr lang="ru-RU" sz="3100" kern="1200" dirty="0"/>
        </a:p>
      </dsp:txBody>
      <dsp:txXfrm rot="-5400000">
        <a:off x="1" y="3221401"/>
        <a:ext cx="1075023" cy="460724"/>
      </dsp:txXfrm>
    </dsp:sp>
    <dsp:sp modelId="{5B4BC8F1-B99F-4324-BF43-3A09F537AA89}">
      <dsp:nvSpPr>
        <dsp:cNvPr id="0" name=""/>
        <dsp:cNvSpPr/>
      </dsp:nvSpPr>
      <dsp:spPr>
        <a:xfrm rot="5400000">
          <a:off x="2306566" y="1452346"/>
          <a:ext cx="998235" cy="34613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Вопрос: какие виды кодирования вы можете предложить?</a:t>
          </a:r>
          <a:endParaRPr lang="ru-RU" sz="1500" kern="1200" dirty="0"/>
        </a:p>
      </dsp:txBody>
      <dsp:txXfrm rot="-5400000">
        <a:off x="1075023" y="2732619"/>
        <a:ext cx="3412592" cy="90077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624AC-245C-428F-8C53-D8C4B85B65EE}">
      <dsp:nvSpPr>
        <dsp:cNvPr id="0" name=""/>
        <dsp:cNvSpPr/>
      </dsp:nvSpPr>
      <dsp:spPr>
        <a:xfrm>
          <a:off x="170396" y="1349"/>
          <a:ext cx="1533179" cy="91990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Ребус</a:t>
          </a:r>
          <a:endParaRPr lang="ru-RU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hlinkClick xmlns:r="http://schemas.openxmlformats.org/officeDocument/2006/relationships" r:id="rId1"/>
            </a:rPr>
            <a:t>http://rebus1.com/</a:t>
          </a:r>
          <a:r>
            <a:rPr lang="ru-RU" sz="1000" kern="1200" dirty="0" smtClean="0"/>
            <a:t> </a:t>
          </a:r>
          <a:endParaRPr lang="ru-RU" sz="1000" kern="1200" dirty="0"/>
        </a:p>
      </dsp:txBody>
      <dsp:txXfrm>
        <a:off x="197339" y="28292"/>
        <a:ext cx="1479293" cy="866021"/>
      </dsp:txXfrm>
    </dsp:sp>
    <dsp:sp modelId="{0170EC60-C38E-49AF-9A99-589CE52594C3}">
      <dsp:nvSpPr>
        <dsp:cNvPr id="0" name=""/>
        <dsp:cNvSpPr/>
      </dsp:nvSpPr>
      <dsp:spPr>
        <a:xfrm>
          <a:off x="1838495" y="271189"/>
          <a:ext cx="325034" cy="3802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1838495" y="347235"/>
        <a:ext cx="227524" cy="228136"/>
      </dsp:txXfrm>
    </dsp:sp>
    <dsp:sp modelId="{E7EF573A-5476-474A-BF09-742E8538FB83}">
      <dsp:nvSpPr>
        <dsp:cNvPr id="0" name=""/>
        <dsp:cNvSpPr/>
      </dsp:nvSpPr>
      <dsp:spPr>
        <a:xfrm>
          <a:off x="2316847" y="1349"/>
          <a:ext cx="1533179" cy="91990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Шифр Цезаря</a:t>
          </a:r>
          <a:endParaRPr lang="ru-RU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hlinkClick xmlns:r="http://schemas.openxmlformats.org/officeDocument/2006/relationships" r:id="rId2"/>
            </a:rPr>
            <a:t>https://ciox.ru/caesar-cipher</a:t>
          </a:r>
          <a:r>
            <a:rPr lang="ru-RU" sz="1000" kern="1200" dirty="0" smtClean="0"/>
            <a:t> </a:t>
          </a:r>
          <a:endParaRPr lang="ru-RU" sz="1000" kern="1200" dirty="0"/>
        </a:p>
      </dsp:txBody>
      <dsp:txXfrm>
        <a:off x="2343790" y="28292"/>
        <a:ext cx="1479293" cy="866021"/>
      </dsp:txXfrm>
    </dsp:sp>
    <dsp:sp modelId="{0BC273C1-B965-4D4A-9B71-1A1D30B21836}">
      <dsp:nvSpPr>
        <dsp:cNvPr id="0" name=""/>
        <dsp:cNvSpPr/>
      </dsp:nvSpPr>
      <dsp:spPr>
        <a:xfrm rot="5400000">
          <a:off x="2920920" y="1028579"/>
          <a:ext cx="325034" cy="3802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-5400000">
        <a:off x="2969369" y="1056176"/>
        <a:ext cx="228136" cy="227524"/>
      </dsp:txXfrm>
    </dsp:sp>
    <dsp:sp modelId="{EB136EB2-CC67-4D9C-BBF0-4251E17F94EA}">
      <dsp:nvSpPr>
        <dsp:cNvPr id="0" name=""/>
        <dsp:cNvSpPr/>
      </dsp:nvSpPr>
      <dsp:spPr>
        <a:xfrm>
          <a:off x="2316847" y="1534528"/>
          <a:ext cx="1533179" cy="91990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Пиратская карта</a:t>
          </a:r>
          <a:endParaRPr lang="ru-RU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Два шага налево, пять шагов прямо и т. д.</a:t>
          </a:r>
          <a:endParaRPr lang="ru-RU" sz="1000" kern="1200" dirty="0"/>
        </a:p>
      </dsp:txBody>
      <dsp:txXfrm>
        <a:off x="2343790" y="1561471"/>
        <a:ext cx="1479293" cy="866021"/>
      </dsp:txXfrm>
    </dsp:sp>
    <dsp:sp modelId="{7A388429-43BA-450B-8EF0-F2E8AEC90E33}">
      <dsp:nvSpPr>
        <dsp:cNvPr id="0" name=""/>
        <dsp:cNvSpPr/>
      </dsp:nvSpPr>
      <dsp:spPr>
        <a:xfrm rot="10800000">
          <a:off x="1856894" y="1804368"/>
          <a:ext cx="325034" cy="3802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1954404" y="1880414"/>
        <a:ext cx="227524" cy="228136"/>
      </dsp:txXfrm>
    </dsp:sp>
    <dsp:sp modelId="{32731811-E473-4948-ADE2-7A135AAF705D}">
      <dsp:nvSpPr>
        <dsp:cNvPr id="0" name=""/>
        <dsp:cNvSpPr/>
      </dsp:nvSpPr>
      <dsp:spPr>
        <a:xfrm>
          <a:off x="170396" y="1534528"/>
          <a:ext cx="1533179" cy="9199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 smtClean="0"/>
            <a:t>Qr</a:t>
          </a:r>
          <a:r>
            <a:rPr lang="ru-RU" sz="1300" kern="1200" dirty="0" smtClean="0"/>
            <a:t>-код</a:t>
          </a:r>
          <a:endParaRPr lang="ru-RU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>
              <a:hlinkClick xmlns:r="http://schemas.openxmlformats.org/officeDocument/2006/relationships" r:id="rId3"/>
            </a:rPr>
            <a:t>http://qrcoder.ru/</a:t>
          </a:r>
          <a:r>
            <a:rPr lang="ru-RU" sz="1000" kern="1200" dirty="0" smtClean="0"/>
            <a:t> </a:t>
          </a:r>
          <a:endParaRPr lang="ru-RU" sz="1000" kern="1200" dirty="0"/>
        </a:p>
      </dsp:txBody>
      <dsp:txXfrm>
        <a:off x="197339" y="1561471"/>
        <a:ext cx="1479293" cy="866021"/>
      </dsp:txXfrm>
    </dsp:sp>
    <dsp:sp modelId="{8A588122-AAB1-4690-9EAC-B9708E1B299A}">
      <dsp:nvSpPr>
        <dsp:cNvPr id="0" name=""/>
        <dsp:cNvSpPr/>
      </dsp:nvSpPr>
      <dsp:spPr>
        <a:xfrm rot="5400000">
          <a:off x="774469" y="2561758"/>
          <a:ext cx="325034" cy="3802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-5400000">
        <a:off x="822918" y="2589355"/>
        <a:ext cx="228136" cy="227524"/>
      </dsp:txXfrm>
    </dsp:sp>
    <dsp:sp modelId="{268CCB27-5024-4523-A9B4-1C21CB56568E}">
      <dsp:nvSpPr>
        <dsp:cNvPr id="0" name=""/>
        <dsp:cNvSpPr/>
      </dsp:nvSpPr>
      <dsp:spPr>
        <a:xfrm>
          <a:off x="170396" y="3067707"/>
          <a:ext cx="1533179" cy="91990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Зеркально</a:t>
          </a:r>
          <a:endParaRPr lang="ru-RU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/>
        </a:p>
      </dsp:txBody>
      <dsp:txXfrm>
        <a:off x="197339" y="3094650"/>
        <a:ext cx="1479293" cy="866021"/>
      </dsp:txXfrm>
    </dsp:sp>
    <dsp:sp modelId="{E921DA70-9BC9-4CAC-9754-83CB50EC0B6C}">
      <dsp:nvSpPr>
        <dsp:cNvPr id="0" name=""/>
        <dsp:cNvSpPr/>
      </dsp:nvSpPr>
      <dsp:spPr>
        <a:xfrm>
          <a:off x="1838495" y="3337547"/>
          <a:ext cx="325034" cy="3802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1838495" y="3413593"/>
        <a:ext cx="227524" cy="228136"/>
      </dsp:txXfrm>
    </dsp:sp>
    <dsp:sp modelId="{780CF13D-9FCB-4C75-B7C6-8FD4EBC9CC61}">
      <dsp:nvSpPr>
        <dsp:cNvPr id="0" name=""/>
        <dsp:cNvSpPr/>
      </dsp:nvSpPr>
      <dsp:spPr>
        <a:xfrm>
          <a:off x="2316847" y="3067707"/>
          <a:ext cx="1533179" cy="91990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Темница</a:t>
          </a:r>
          <a:endParaRPr lang="ru-RU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/>
            <a:t>Тогда слово ОКНО шифруется так:</a:t>
          </a:r>
          <a:endParaRPr lang="ru-RU" sz="1000" kern="1200" dirty="0"/>
        </a:p>
      </dsp:txBody>
      <dsp:txXfrm>
        <a:off x="2343790" y="3094650"/>
        <a:ext cx="1479293" cy="86602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B58E1-1A79-415E-AAE9-D0EC4B5EFB8C}">
      <dsp:nvSpPr>
        <dsp:cNvPr id="0" name=""/>
        <dsp:cNvSpPr/>
      </dsp:nvSpPr>
      <dsp:spPr>
        <a:xfrm rot="5400000">
          <a:off x="571908" y="670642"/>
          <a:ext cx="1030333" cy="124342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233A5D-1D0A-4D84-9D83-F049FCE7A38C}">
      <dsp:nvSpPr>
        <dsp:cNvPr id="0" name=""/>
        <dsp:cNvSpPr/>
      </dsp:nvSpPr>
      <dsp:spPr>
        <a:xfrm>
          <a:off x="428" y="11463"/>
          <a:ext cx="2996391" cy="8289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65000"/>
          </a:schemeClr>
        </a:solidFill>
        <a:ln w="25400" cap="flat" cmpd="sng" algn="ctr">
          <a:solidFill>
            <a:srgbClr val="00B0F0">
              <a:alpha val="51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1. Сколько определений </a:t>
          </a:r>
          <a:r>
            <a:rPr lang="ru-RU" sz="1500" kern="1200" dirty="0" err="1" smtClean="0"/>
            <a:t>квеста</a:t>
          </a:r>
          <a:r>
            <a:rPr lang="ru-RU" sz="1500" kern="1200" dirty="0" smtClean="0"/>
            <a:t>?</a:t>
          </a:r>
          <a:br>
            <a:rPr lang="ru-RU" sz="1500" kern="1200" dirty="0" smtClean="0"/>
          </a:br>
          <a:r>
            <a:rPr lang="ru-RU" sz="2800" b="0" kern="1200" dirty="0" smtClean="0">
              <a:solidFill>
                <a:srgbClr val="00B0F0"/>
              </a:solidFill>
              <a:latin typeface="TelegraphLine" panose="02000400000000000000" pitchFamily="2" charset="0"/>
            </a:rPr>
            <a:t>5</a:t>
          </a:r>
          <a:endParaRPr lang="ru-RU" sz="1500" kern="1200" dirty="0"/>
        </a:p>
      </dsp:txBody>
      <dsp:txXfrm>
        <a:off x="24707" y="35742"/>
        <a:ext cx="2947833" cy="780391"/>
      </dsp:txXfrm>
    </dsp:sp>
    <dsp:sp modelId="{1D584B18-A393-4FD7-A3E5-7F54D3D838C7}">
      <dsp:nvSpPr>
        <dsp:cNvPr id="0" name=""/>
        <dsp:cNvSpPr/>
      </dsp:nvSpPr>
      <dsp:spPr>
        <a:xfrm rot="5400000">
          <a:off x="571908" y="1706830"/>
          <a:ext cx="1030333" cy="124342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24460-FD55-4C03-961F-55DE843EBE62}">
      <dsp:nvSpPr>
        <dsp:cNvPr id="0" name=""/>
        <dsp:cNvSpPr/>
      </dsp:nvSpPr>
      <dsp:spPr>
        <a:xfrm>
          <a:off x="428" y="1047651"/>
          <a:ext cx="2996391" cy="8289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65000"/>
          </a:schemeClr>
        </a:solidFill>
        <a:ln w="25400" cap="flat" cmpd="sng" algn="ctr">
          <a:solidFill>
            <a:srgbClr val="00B0F0">
              <a:alpha val="51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2. В каком году стал </a:t>
          </a:r>
          <a:r>
            <a:rPr lang="ru-RU" sz="1500" kern="1200" dirty="0" err="1" smtClean="0"/>
            <a:t>педтехнологией</a:t>
          </a:r>
          <a:r>
            <a:rPr lang="ru-RU" sz="1500" kern="1200" dirty="0" smtClean="0"/>
            <a:t>?</a:t>
          </a:r>
          <a:br>
            <a:rPr lang="ru-RU" sz="1500" kern="1200" dirty="0" smtClean="0"/>
          </a:br>
          <a:r>
            <a:rPr lang="ru-RU" sz="2800" b="0" kern="1200" dirty="0" smtClean="0">
              <a:solidFill>
                <a:srgbClr val="00B0F0"/>
              </a:solidFill>
              <a:latin typeface="TelegraphLine" panose="02000400000000000000" pitchFamily="2" charset="0"/>
            </a:rPr>
            <a:t>1995</a:t>
          </a:r>
          <a:endParaRPr lang="ru-RU" sz="1500" kern="1200" dirty="0"/>
        </a:p>
      </dsp:txBody>
      <dsp:txXfrm>
        <a:off x="24707" y="1071930"/>
        <a:ext cx="2947833" cy="780391"/>
      </dsp:txXfrm>
    </dsp:sp>
    <dsp:sp modelId="{F290AE9B-C349-4429-9B6D-DC56C1EC8DC5}">
      <dsp:nvSpPr>
        <dsp:cNvPr id="0" name=""/>
        <dsp:cNvSpPr/>
      </dsp:nvSpPr>
      <dsp:spPr>
        <a:xfrm rot="5400000">
          <a:off x="571908" y="2743017"/>
          <a:ext cx="1030333" cy="124342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411F4-C73E-40F7-A1F2-79E8F0D68891}">
      <dsp:nvSpPr>
        <dsp:cNvPr id="0" name=""/>
        <dsp:cNvSpPr/>
      </dsp:nvSpPr>
      <dsp:spPr>
        <a:xfrm>
          <a:off x="428" y="2083838"/>
          <a:ext cx="2996391" cy="8289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65000"/>
          </a:schemeClr>
        </a:solidFill>
        <a:ln w="25400" cap="flat" cmpd="sng" algn="ctr">
          <a:solidFill>
            <a:srgbClr val="00B0F0">
              <a:alpha val="51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3. Сколько видов </a:t>
          </a:r>
          <a:r>
            <a:rPr lang="ru-RU" sz="1500" kern="1200" dirty="0" err="1" smtClean="0"/>
            <a:t>квестов</a:t>
          </a:r>
          <a:r>
            <a:rPr lang="ru-RU" sz="1500" kern="1200" dirty="0" smtClean="0"/>
            <a:t>?</a:t>
          </a:r>
          <a:br>
            <a:rPr lang="ru-RU" sz="1500" kern="1200" dirty="0" smtClean="0"/>
          </a:br>
          <a:r>
            <a:rPr lang="ru-RU" sz="2800" b="0" kern="1200" dirty="0" smtClean="0">
              <a:solidFill>
                <a:srgbClr val="00B0F0"/>
              </a:solidFill>
              <a:latin typeface="TelegraphLine" panose="02000400000000000000" pitchFamily="2" charset="0"/>
            </a:rPr>
            <a:t>10</a:t>
          </a:r>
          <a:endParaRPr lang="ru-RU" sz="1500" kern="1200" dirty="0"/>
        </a:p>
      </dsp:txBody>
      <dsp:txXfrm>
        <a:off x="24707" y="2108117"/>
        <a:ext cx="2947833" cy="780391"/>
      </dsp:txXfrm>
    </dsp:sp>
    <dsp:sp modelId="{18AE90C7-E035-4F12-9F4F-3CA66793B06F}">
      <dsp:nvSpPr>
        <dsp:cNvPr id="0" name=""/>
        <dsp:cNvSpPr/>
      </dsp:nvSpPr>
      <dsp:spPr>
        <a:xfrm>
          <a:off x="1093423" y="3261111"/>
          <a:ext cx="3009221" cy="124342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21D097-44B5-4A81-87AB-EC279023A2DA}">
      <dsp:nvSpPr>
        <dsp:cNvPr id="0" name=""/>
        <dsp:cNvSpPr/>
      </dsp:nvSpPr>
      <dsp:spPr>
        <a:xfrm>
          <a:off x="428" y="3120026"/>
          <a:ext cx="2996391" cy="8289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65000"/>
          </a:schemeClr>
        </a:solidFill>
        <a:ln w="25400" cap="flat" cmpd="sng" algn="ctr">
          <a:solidFill>
            <a:srgbClr val="00B0F0">
              <a:alpha val="51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4. Сколько частей у </a:t>
          </a:r>
          <a:r>
            <a:rPr lang="ru-RU" sz="1500" kern="1200" dirty="0" err="1" smtClean="0"/>
            <a:t>квеста</a:t>
          </a:r>
          <a:r>
            <a:rPr lang="ru-RU" sz="1500" kern="1200" dirty="0" smtClean="0"/>
            <a:t>?</a:t>
          </a:r>
          <a:br>
            <a:rPr lang="ru-RU" sz="1500" kern="1200" dirty="0" smtClean="0"/>
          </a:br>
          <a:r>
            <a:rPr lang="ru-RU" sz="2800" b="0" kern="1200" dirty="0" smtClean="0">
              <a:solidFill>
                <a:srgbClr val="00B0F0"/>
              </a:solidFill>
              <a:latin typeface="TelegraphLine" panose="02000400000000000000" pitchFamily="2" charset="0"/>
            </a:rPr>
            <a:t>7</a:t>
          </a:r>
          <a:endParaRPr lang="ru-RU" sz="1500" kern="1200" dirty="0"/>
        </a:p>
      </dsp:txBody>
      <dsp:txXfrm>
        <a:off x="24707" y="3144305"/>
        <a:ext cx="2947833" cy="780391"/>
      </dsp:txXfrm>
    </dsp:sp>
    <dsp:sp modelId="{50FF4F42-5929-4C2C-BD40-C7EF69A531FA}">
      <dsp:nvSpPr>
        <dsp:cNvPr id="0" name=""/>
        <dsp:cNvSpPr/>
      </dsp:nvSpPr>
      <dsp:spPr>
        <a:xfrm rot="16200000">
          <a:off x="3591994" y="2743017"/>
          <a:ext cx="1030333" cy="124342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D37469-4C0F-4AE1-AC82-AC44A852E6EB}">
      <dsp:nvSpPr>
        <dsp:cNvPr id="0" name=""/>
        <dsp:cNvSpPr/>
      </dsp:nvSpPr>
      <dsp:spPr>
        <a:xfrm>
          <a:off x="3452742" y="3120026"/>
          <a:ext cx="2131934" cy="8289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65000"/>
          </a:schemeClr>
        </a:solidFill>
        <a:ln w="25400" cap="flat" cmpd="sng" algn="ctr">
          <a:solidFill>
            <a:srgbClr val="00B0F0">
              <a:alpha val="51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5. Сколько этапов работы над </a:t>
          </a:r>
          <a:r>
            <a:rPr lang="ru-RU" sz="1500" kern="1200" dirty="0" err="1" smtClean="0"/>
            <a:t>квестом</a:t>
          </a:r>
          <a:r>
            <a:rPr lang="ru-RU" sz="1500" kern="1200" dirty="0" smtClean="0"/>
            <a:t>?</a:t>
          </a:r>
          <a:br>
            <a:rPr lang="ru-RU" sz="1500" kern="1200" dirty="0" smtClean="0"/>
          </a:br>
          <a:r>
            <a:rPr lang="ru-RU" sz="2800" b="0" kern="1200" dirty="0" smtClean="0">
              <a:solidFill>
                <a:srgbClr val="00B0F0"/>
              </a:solidFill>
              <a:latin typeface="TelegraphLine" panose="02000400000000000000" pitchFamily="2" charset="0"/>
            </a:rPr>
            <a:t>3</a:t>
          </a:r>
          <a:endParaRPr lang="ru-RU" sz="1500" kern="1200" dirty="0"/>
        </a:p>
      </dsp:txBody>
      <dsp:txXfrm>
        <a:off x="3477021" y="3144305"/>
        <a:ext cx="2083376" cy="780391"/>
      </dsp:txXfrm>
    </dsp:sp>
    <dsp:sp modelId="{422FD435-2A90-4EFC-9C47-F17DADD06796}">
      <dsp:nvSpPr>
        <dsp:cNvPr id="0" name=""/>
        <dsp:cNvSpPr/>
      </dsp:nvSpPr>
      <dsp:spPr>
        <a:xfrm rot="16200000">
          <a:off x="3591994" y="1706830"/>
          <a:ext cx="1030333" cy="124342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7E1D0F-5077-4F30-886D-3C6FA9E1A009}">
      <dsp:nvSpPr>
        <dsp:cNvPr id="0" name=""/>
        <dsp:cNvSpPr/>
      </dsp:nvSpPr>
      <dsp:spPr>
        <a:xfrm>
          <a:off x="3452742" y="2083838"/>
          <a:ext cx="2131934" cy="8289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65000"/>
          </a:schemeClr>
        </a:solidFill>
        <a:ln w="25400" cap="flat" cmpd="sng" algn="ctr">
          <a:solidFill>
            <a:srgbClr val="00B0F0">
              <a:alpha val="51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6. Сколько ролей участников </a:t>
          </a:r>
          <a:r>
            <a:rPr lang="ru-RU" sz="1500" kern="1200" dirty="0" err="1" smtClean="0"/>
            <a:t>квеста</a:t>
          </a:r>
          <a:r>
            <a:rPr lang="ru-RU" sz="1500" kern="1200" dirty="0" smtClean="0"/>
            <a:t>?</a:t>
          </a:r>
          <a:br>
            <a:rPr lang="ru-RU" sz="1500" kern="1200" dirty="0" smtClean="0"/>
          </a:br>
          <a:r>
            <a:rPr lang="ru-RU" sz="2800" b="0" kern="1200" dirty="0" smtClean="0">
              <a:solidFill>
                <a:srgbClr val="00B0F0"/>
              </a:solidFill>
              <a:latin typeface="TelegraphLine" panose="02000400000000000000" pitchFamily="2" charset="0"/>
            </a:rPr>
            <a:t>6</a:t>
          </a:r>
          <a:endParaRPr lang="ru-RU" sz="1500" kern="1200" dirty="0"/>
        </a:p>
      </dsp:txBody>
      <dsp:txXfrm>
        <a:off x="3477021" y="2108117"/>
        <a:ext cx="2083376" cy="780391"/>
      </dsp:txXfrm>
    </dsp:sp>
    <dsp:sp modelId="{8D3424CA-6634-4977-B6FB-7A540A8AB123}">
      <dsp:nvSpPr>
        <dsp:cNvPr id="0" name=""/>
        <dsp:cNvSpPr/>
      </dsp:nvSpPr>
      <dsp:spPr>
        <a:xfrm rot="16200000">
          <a:off x="3591994" y="670642"/>
          <a:ext cx="1030333" cy="124342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819AFE-48A8-45D7-975E-F88F621D591A}">
      <dsp:nvSpPr>
        <dsp:cNvPr id="0" name=""/>
        <dsp:cNvSpPr/>
      </dsp:nvSpPr>
      <dsp:spPr>
        <a:xfrm>
          <a:off x="3452742" y="1047651"/>
          <a:ext cx="2131934" cy="8289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65000"/>
          </a:schemeClr>
        </a:solidFill>
        <a:ln w="25400" cap="flat" cmpd="sng" algn="ctr">
          <a:solidFill>
            <a:srgbClr val="00B0F0">
              <a:alpha val="51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7. Сколько методов пройти </a:t>
          </a:r>
          <a:r>
            <a:rPr lang="ru-RU" sz="1500" kern="1200" dirty="0" err="1" smtClean="0"/>
            <a:t>квест</a:t>
          </a:r>
          <a:r>
            <a:rPr lang="ru-RU" sz="1500" kern="1200" dirty="0" smtClean="0"/>
            <a:t>?</a:t>
          </a:r>
          <a:br>
            <a:rPr lang="ru-RU" sz="1500" kern="1200" dirty="0" smtClean="0"/>
          </a:br>
          <a:r>
            <a:rPr lang="ru-RU" sz="2800" b="0" kern="1200" dirty="0" smtClean="0">
              <a:solidFill>
                <a:srgbClr val="00B0F0"/>
              </a:solidFill>
              <a:latin typeface="TelegraphLine" panose="02000400000000000000" pitchFamily="2" charset="0"/>
            </a:rPr>
            <a:t>3</a:t>
          </a:r>
          <a:endParaRPr lang="ru-RU" sz="1500" kern="1200" dirty="0"/>
        </a:p>
      </dsp:txBody>
      <dsp:txXfrm>
        <a:off x="3477021" y="1071930"/>
        <a:ext cx="2083376" cy="780391"/>
      </dsp:txXfrm>
    </dsp:sp>
    <dsp:sp modelId="{FBCBF05B-59A4-48BA-99E2-8117F71CF770}">
      <dsp:nvSpPr>
        <dsp:cNvPr id="0" name=""/>
        <dsp:cNvSpPr/>
      </dsp:nvSpPr>
      <dsp:spPr>
        <a:xfrm>
          <a:off x="4111677" y="152549"/>
          <a:ext cx="2740128" cy="124342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F5759-6514-4CFB-B596-1F3E0C3CE819}">
      <dsp:nvSpPr>
        <dsp:cNvPr id="0" name=""/>
        <dsp:cNvSpPr/>
      </dsp:nvSpPr>
      <dsp:spPr>
        <a:xfrm>
          <a:off x="3452742" y="11463"/>
          <a:ext cx="2131934" cy="8289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65000"/>
          </a:schemeClr>
        </a:solidFill>
        <a:ln w="25400" cap="flat" cmpd="sng" algn="ctr">
          <a:solidFill>
            <a:srgbClr val="00B0F0">
              <a:alpha val="51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8. Сколько видов заданий для </a:t>
          </a:r>
          <a:r>
            <a:rPr lang="ru-RU" sz="1500" kern="1200" dirty="0" err="1" smtClean="0"/>
            <a:t>квестов</a:t>
          </a:r>
          <a:r>
            <a:rPr lang="ru-RU" sz="1500" kern="1200" dirty="0" smtClean="0"/>
            <a:t>?</a:t>
          </a:r>
          <a:br>
            <a:rPr lang="ru-RU" sz="1500" kern="1200" dirty="0" smtClean="0"/>
          </a:br>
          <a:r>
            <a:rPr lang="ru-RU" sz="2800" b="0" kern="1200" dirty="0" smtClean="0">
              <a:solidFill>
                <a:srgbClr val="00B0F0"/>
              </a:solidFill>
              <a:latin typeface="TelegraphLine" panose="02000400000000000000" pitchFamily="2" charset="0"/>
            </a:rPr>
            <a:t>12</a:t>
          </a:r>
          <a:endParaRPr lang="ru-RU" sz="1500" kern="1200" dirty="0"/>
        </a:p>
      </dsp:txBody>
      <dsp:txXfrm>
        <a:off x="3477021" y="35742"/>
        <a:ext cx="2083376" cy="780391"/>
      </dsp:txXfrm>
    </dsp:sp>
    <dsp:sp modelId="{1D813812-C54B-4998-8B14-D2F8B1691439}">
      <dsp:nvSpPr>
        <dsp:cNvPr id="0" name=""/>
        <dsp:cNvSpPr/>
      </dsp:nvSpPr>
      <dsp:spPr>
        <a:xfrm rot="5400000">
          <a:off x="6341842" y="670642"/>
          <a:ext cx="1030333" cy="124342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8AA211-2E6D-4686-9C03-0E5FEB7FC049}">
      <dsp:nvSpPr>
        <dsp:cNvPr id="0" name=""/>
        <dsp:cNvSpPr/>
      </dsp:nvSpPr>
      <dsp:spPr>
        <a:xfrm>
          <a:off x="6040599" y="11463"/>
          <a:ext cx="2455916" cy="8289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65000"/>
          </a:schemeClr>
        </a:solidFill>
        <a:ln w="25400" cap="flat" cmpd="sng" algn="ctr">
          <a:solidFill>
            <a:srgbClr val="00B0F0">
              <a:alpha val="51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9. Сколько способов кодировать маршрут?</a:t>
          </a:r>
          <a:br>
            <a:rPr lang="ru-RU" sz="1500" kern="1200" dirty="0" smtClean="0"/>
          </a:br>
          <a:r>
            <a:rPr lang="ru-RU" sz="2800" b="0" kern="1200" dirty="0" smtClean="0">
              <a:solidFill>
                <a:srgbClr val="00B0F0"/>
              </a:solidFill>
              <a:latin typeface="TelegraphLine" panose="02000400000000000000" pitchFamily="2" charset="0"/>
            </a:rPr>
            <a:t>8</a:t>
          </a:r>
          <a:endParaRPr lang="ru-RU" sz="1500" kern="1200" dirty="0"/>
        </a:p>
      </dsp:txBody>
      <dsp:txXfrm>
        <a:off x="6064878" y="35742"/>
        <a:ext cx="2407358" cy="780391"/>
      </dsp:txXfrm>
    </dsp:sp>
    <dsp:sp modelId="{885D396C-F8B6-47DE-8D9D-7B7E7D5673B8}">
      <dsp:nvSpPr>
        <dsp:cNvPr id="0" name=""/>
        <dsp:cNvSpPr/>
      </dsp:nvSpPr>
      <dsp:spPr>
        <a:xfrm>
          <a:off x="6040599" y="1047651"/>
          <a:ext cx="2455916" cy="8289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 val="65000"/>
          </a:schemeClr>
        </a:solidFill>
        <a:ln w="25400" cap="flat" cmpd="sng" algn="ctr">
          <a:solidFill>
            <a:srgbClr val="00B0F0">
              <a:alpha val="51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10. Сколько критериев оценки </a:t>
          </a:r>
          <a:r>
            <a:rPr lang="ru-RU" sz="1500" kern="1200" dirty="0" err="1" smtClean="0"/>
            <a:t>квеста</a:t>
          </a:r>
          <a:r>
            <a:rPr lang="ru-RU" sz="1500" kern="1200" dirty="0" smtClean="0"/>
            <a:t>?</a:t>
          </a:r>
          <a:br>
            <a:rPr lang="ru-RU" sz="1500" kern="1200" dirty="0" smtClean="0"/>
          </a:br>
          <a:r>
            <a:rPr lang="ru-RU" sz="2800" b="0" kern="1200" dirty="0" smtClean="0">
              <a:solidFill>
                <a:srgbClr val="00B0F0"/>
              </a:solidFill>
              <a:latin typeface="TelegraphLine" panose="02000400000000000000" pitchFamily="2" charset="0"/>
            </a:rPr>
            <a:t>4</a:t>
          </a:r>
          <a:endParaRPr lang="ru-RU" sz="1500" kern="1200" dirty="0"/>
        </a:p>
      </dsp:txBody>
      <dsp:txXfrm>
        <a:off x="6064878" y="1071930"/>
        <a:ext cx="2407358" cy="7803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E126D5-F20F-4ACC-9638-247E44099344}">
      <dsp:nvSpPr>
        <dsp:cNvPr id="0" name=""/>
        <dsp:cNvSpPr/>
      </dsp:nvSpPr>
      <dsp:spPr>
        <a:xfrm rot="5400000">
          <a:off x="4967242" y="-2974795"/>
          <a:ext cx="642101" cy="6787539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effectLst/>
            </a:rPr>
            <a:t>означает «вызов, поиск, приключение» – от латинского слова «</a:t>
          </a:r>
          <a:r>
            <a:rPr lang="ru-RU" sz="1400" b="0" kern="1200" dirty="0" err="1" smtClean="0">
              <a:effectLst/>
            </a:rPr>
            <a:t>quaero</a:t>
          </a:r>
          <a:r>
            <a:rPr lang="ru-RU" sz="1400" b="0" kern="1200" dirty="0" smtClean="0">
              <a:effectLst/>
            </a:rPr>
            <a:t>» – ищу, веду следствие. В Древнем Риме – это служитель, а в Италии – полицейский чин</a:t>
          </a:r>
          <a:endParaRPr lang="ru-RU" sz="1400" b="0" kern="1200" dirty="0">
            <a:effectLst/>
          </a:endParaRPr>
        </a:p>
      </dsp:txBody>
      <dsp:txXfrm rot="-5400000">
        <a:off x="1894524" y="129268"/>
        <a:ext cx="6756194" cy="579411"/>
      </dsp:txXfrm>
    </dsp:sp>
    <dsp:sp modelId="{35B9EB30-4EBE-40A2-A7A1-33C90C2801BC}">
      <dsp:nvSpPr>
        <dsp:cNvPr id="0" name=""/>
        <dsp:cNvSpPr/>
      </dsp:nvSpPr>
      <dsp:spPr>
        <a:xfrm>
          <a:off x="542" y="1907"/>
          <a:ext cx="1893981" cy="83413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Английское слово «</a:t>
          </a:r>
          <a:r>
            <a:rPr lang="ru-RU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Quest</a:t>
          </a: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261" y="42626"/>
        <a:ext cx="1812543" cy="752694"/>
      </dsp:txXfrm>
    </dsp:sp>
    <dsp:sp modelId="{C8186965-984E-49CF-8211-2DDE3A7F9556}">
      <dsp:nvSpPr>
        <dsp:cNvPr id="0" name=""/>
        <dsp:cNvSpPr/>
      </dsp:nvSpPr>
      <dsp:spPr>
        <a:xfrm rot="5400000">
          <a:off x="4885447" y="-2098957"/>
          <a:ext cx="805691" cy="6787539"/>
        </a:xfrm>
        <a:prstGeom prst="round2SameRect">
          <a:avLst/>
        </a:prstGeom>
        <a:solidFill>
          <a:schemeClr val="accent5">
            <a:tint val="40000"/>
            <a:alpha val="90000"/>
            <a:hueOff val="1708773"/>
            <a:satOff val="-5382"/>
            <a:lumOff val="-1384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1708773"/>
              <a:satOff val="-5382"/>
              <a:lumOff val="-138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effectLst/>
            </a:rPr>
            <a:t>компьютерная игра, в которой герой продвигается по сюжету и взаимодействует с игровым миром. Он применяет предмет, общается </a:t>
          </a:r>
          <a:br>
            <a:rPr lang="ru-RU" sz="1400" b="0" kern="1200" dirty="0" smtClean="0">
              <a:effectLst/>
            </a:rPr>
          </a:br>
          <a:r>
            <a:rPr lang="ru-RU" sz="1400" b="0" kern="1200" dirty="0" smtClean="0">
              <a:effectLst/>
            </a:rPr>
            <a:t>с другими персонажами и решает логические задачи</a:t>
          </a:r>
          <a:endParaRPr lang="ru-RU" sz="1400" b="0" kern="1200" dirty="0">
            <a:effectLst/>
          </a:endParaRPr>
        </a:p>
      </dsp:txBody>
      <dsp:txXfrm rot="-5400000">
        <a:off x="1894524" y="931297"/>
        <a:ext cx="6748208" cy="727029"/>
      </dsp:txXfrm>
    </dsp:sp>
    <dsp:sp modelId="{82668C48-3170-4BA4-BF3D-8ACD383E6BF0}">
      <dsp:nvSpPr>
        <dsp:cNvPr id="0" name=""/>
        <dsp:cNvSpPr/>
      </dsp:nvSpPr>
      <dsp:spPr>
        <a:xfrm>
          <a:off x="542" y="877746"/>
          <a:ext cx="1893981" cy="834132"/>
        </a:xfrm>
        <a:prstGeom prst="roundRect">
          <a:avLst/>
        </a:prstGeom>
        <a:gradFill rotWithShape="0">
          <a:gsLst>
            <a:gs pos="0">
              <a:schemeClr val="accent5">
                <a:hueOff val="1679779"/>
                <a:satOff val="472"/>
                <a:lumOff val="-676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1679779"/>
                <a:satOff val="472"/>
                <a:lumOff val="-676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Квест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261" y="918465"/>
        <a:ext cx="1812543" cy="752694"/>
      </dsp:txXfrm>
    </dsp:sp>
    <dsp:sp modelId="{09B96776-4FAC-4F56-A433-CACF05A8EF14}">
      <dsp:nvSpPr>
        <dsp:cNvPr id="0" name=""/>
        <dsp:cNvSpPr/>
      </dsp:nvSpPr>
      <dsp:spPr>
        <a:xfrm rot="5400000">
          <a:off x="4954640" y="-1223118"/>
          <a:ext cx="667305" cy="6787539"/>
        </a:xfrm>
        <a:prstGeom prst="round2SameRect">
          <a:avLst/>
        </a:prstGeom>
        <a:solidFill>
          <a:schemeClr val="accent5">
            <a:tint val="40000"/>
            <a:alpha val="90000"/>
            <a:hueOff val="3417546"/>
            <a:satOff val="-10763"/>
            <a:lumOff val="-276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3417546"/>
              <a:satOff val="-10763"/>
              <a:lumOff val="-276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effectLst/>
            </a:rPr>
            <a:t>задание в настольной ролевой игре, которое мастер дает команде персонажей</a:t>
          </a:r>
          <a:endParaRPr lang="ru-RU" sz="1400" b="0" kern="1200" dirty="0">
            <a:effectLst/>
          </a:endParaRPr>
        </a:p>
      </dsp:txBody>
      <dsp:txXfrm rot="-5400000">
        <a:off x="1894524" y="1869573"/>
        <a:ext cx="6754964" cy="602155"/>
      </dsp:txXfrm>
    </dsp:sp>
    <dsp:sp modelId="{8D1B4DEA-F162-458B-9CA5-C3ABD2A0DF9C}">
      <dsp:nvSpPr>
        <dsp:cNvPr id="0" name=""/>
        <dsp:cNvSpPr/>
      </dsp:nvSpPr>
      <dsp:spPr>
        <a:xfrm>
          <a:off x="542" y="1753585"/>
          <a:ext cx="1893981" cy="834132"/>
        </a:xfrm>
        <a:prstGeom prst="roundRect">
          <a:avLst/>
        </a:prstGeom>
        <a:gradFill rotWithShape="0">
          <a:gsLst>
            <a:gs pos="0">
              <a:schemeClr val="accent5">
                <a:hueOff val="3359558"/>
                <a:satOff val="945"/>
                <a:lumOff val="-1353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3359558"/>
                <a:satOff val="945"/>
                <a:lumOff val="-1353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Квест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261" y="1794304"/>
        <a:ext cx="1812543" cy="752694"/>
      </dsp:txXfrm>
    </dsp:sp>
    <dsp:sp modelId="{DD06E110-B1D4-49E1-BA3E-9A16D5E6236F}">
      <dsp:nvSpPr>
        <dsp:cNvPr id="0" name=""/>
        <dsp:cNvSpPr/>
      </dsp:nvSpPr>
      <dsp:spPr>
        <a:xfrm rot="5400000">
          <a:off x="4954640" y="-347279"/>
          <a:ext cx="667305" cy="6787539"/>
        </a:xfrm>
        <a:prstGeom prst="round2SameRect">
          <a:avLst/>
        </a:prstGeom>
        <a:solidFill>
          <a:schemeClr val="accent5">
            <a:tint val="40000"/>
            <a:alpha val="90000"/>
            <a:hueOff val="5126320"/>
            <a:satOff val="-16145"/>
            <a:lumOff val="-4152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5126320"/>
              <a:satOff val="-16145"/>
              <a:lumOff val="-415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effectLst/>
            </a:rPr>
            <a:t>интеллектуально-экстремальный вид игр на улицах города и за его пределами.</a:t>
          </a:r>
          <a:endParaRPr lang="ru-RU" sz="1400" b="0" kern="1200" dirty="0">
            <a:effectLst/>
          </a:endParaRPr>
        </a:p>
      </dsp:txBody>
      <dsp:txXfrm rot="-5400000">
        <a:off x="1894524" y="2745412"/>
        <a:ext cx="6754964" cy="602155"/>
      </dsp:txXfrm>
    </dsp:sp>
    <dsp:sp modelId="{8CF9CC7B-F43D-4BB0-9420-8FDEAD20058A}">
      <dsp:nvSpPr>
        <dsp:cNvPr id="0" name=""/>
        <dsp:cNvSpPr/>
      </dsp:nvSpPr>
      <dsp:spPr>
        <a:xfrm>
          <a:off x="542" y="2629424"/>
          <a:ext cx="1893981" cy="834132"/>
        </a:xfrm>
        <a:prstGeom prst="roundRect">
          <a:avLst/>
        </a:prstGeom>
        <a:gradFill rotWithShape="0">
          <a:gsLst>
            <a:gs pos="0">
              <a:schemeClr val="accent5">
                <a:hueOff val="5039337"/>
                <a:satOff val="1417"/>
                <a:lumOff val="-2029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5039337"/>
                <a:satOff val="1417"/>
                <a:lumOff val="-2029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Квест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261" y="2670143"/>
        <a:ext cx="1812543" cy="752694"/>
      </dsp:txXfrm>
    </dsp:sp>
    <dsp:sp modelId="{ABD5070A-42C9-4093-B520-863179CF3F91}">
      <dsp:nvSpPr>
        <dsp:cNvPr id="0" name=""/>
        <dsp:cNvSpPr/>
      </dsp:nvSpPr>
      <dsp:spPr>
        <a:xfrm rot="5400000">
          <a:off x="4954640" y="528559"/>
          <a:ext cx="667305" cy="6787539"/>
        </a:xfrm>
        <a:prstGeom prst="round2SameRect">
          <a:avLst/>
        </a:prstGeom>
        <a:solidFill>
          <a:schemeClr val="accent5">
            <a:tint val="40000"/>
            <a:alpha val="90000"/>
            <a:hueOff val="6835093"/>
            <a:satOff val="-21527"/>
            <a:lumOff val="-5536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6835093"/>
              <a:satOff val="-21527"/>
              <a:lumOff val="-553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effectLst/>
            </a:rPr>
            <a:t>современная образовательная технология, когда учитель организует </a:t>
          </a:r>
          <a:br>
            <a:rPr lang="ru-RU" sz="1400" b="0" kern="1200" dirty="0" smtClean="0">
              <a:effectLst/>
            </a:rPr>
          </a:br>
          <a:r>
            <a:rPr lang="ru-RU" sz="1400" b="0" kern="1200" dirty="0" smtClean="0">
              <a:effectLst/>
            </a:rPr>
            <a:t>для учеников целенаправленную поисковую деятельность, чтобы они выполнили учебное задание </a:t>
          </a:r>
          <a:endParaRPr lang="ru-RU" sz="1400" b="0" kern="1200" dirty="0">
            <a:effectLst/>
          </a:endParaRPr>
        </a:p>
      </dsp:txBody>
      <dsp:txXfrm rot="-5400000">
        <a:off x="1894524" y="3621251"/>
        <a:ext cx="6754964" cy="602155"/>
      </dsp:txXfrm>
    </dsp:sp>
    <dsp:sp modelId="{564DF406-B1E9-413E-A349-8B2C83C96A25}">
      <dsp:nvSpPr>
        <dsp:cNvPr id="0" name=""/>
        <dsp:cNvSpPr/>
      </dsp:nvSpPr>
      <dsp:spPr>
        <a:xfrm>
          <a:off x="542" y="3505263"/>
          <a:ext cx="1893981" cy="834132"/>
        </a:xfrm>
        <a:prstGeom prst="roundRect">
          <a:avLst/>
        </a:prstGeom>
        <a:gradFill rotWithShape="0">
          <a:gsLst>
            <a:gs pos="0">
              <a:schemeClr val="accent5">
                <a:hueOff val="6719117"/>
                <a:satOff val="1889"/>
                <a:lumOff val="-2706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6719117"/>
                <a:satOff val="1889"/>
                <a:lumOff val="-2706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Квест</a:t>
          </a: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b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педагогике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261" y="3545982"/>
        <a:ext cx="1812543" cy="7526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C20F8-C4DC-4CE9-9B43-76DED1A45FB3}">
      <dsp:nvSpPr>
        <dsp:cNvPr id="0" name=""/>
        <dsp:cNvSpPr/>
      </dsp:nvSpPr>
      <dsp:spPr>
        <a:xfrm>
          <a:off x="0" y="0"/>
          <a:ext cx="4356484" cy="4356484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200" b="1" kern="1200" dirty="0" smtClean="0"/>
            <a:t>Определил виды заданий для </a:t>
          </a:r>
          <a:r>
            <a:rPr lang="ru-RU" altLang="ru-RU" sz="2200" b="1" kern="1200" dirty="0" err="1" smtClean="0"/>
            <a:t>квеста</a:t>
          </a:r>
          <a:r>
            <a:rPr lang="ru-RU" altLang="ru-RU" sz="2200" b="1" kern="1200" dirty="0" smtClean="0"/>
            <a:t>:</a:t>
          </a:r>
          <a:endParaRPr lang="ru-RU" sz="22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900" kern="1200" dirty="0" smtClean="0"/>
            <a:t>пересказ;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900" kern="1200" dirty="0" smtClean="0"/>
            <a:t>планирование </a:t>
          </a:r>
          <a:br>
            <a:rPr lang="ru-RU" altLang="ru-RU" sz="1900" kern="1200" dirty="0" smtClean="0"/>
          </a:br>
          <a:r>
            <a:rPr lang="ru-RU" altLang="ru-RU" sz="1900" kern="1200" dirty="0" smtClean="0"/>
            <a:t>и </a:t>
          </a:r>
          <a:r>
            <a:rPr lang="ru-RU" altLang="ru-RU" sz="1900" kern="1200" dirty="0" err="1" smtClean="0"/>
            <a:t>пректирование</a:t>
          </a:r>
          <a:r>
            <a:rPr lang="ru-RU" altLang="ru-RU" sz="1900" kern="1200" dirty="0" smtClean="0"/>
            <a:t>;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900" kern="1200" dirty="0" smtClean="0"/>
            <a:t>самопознание, компиляция;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900" kern="1200" dirty="0" smtClean="0"/>
            <a:t>творческое задание;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900" kern="1200" dirty="0" smtClean="0"/>
            <a:t>аналитическая задача </a:t>
          </a:r>
          <a:br>
            <a:rPr lang="ru-RU" altLang="ru-RU" sz="1900" kern="1200" dirty="0" smtClean="0"/>
          </a:br>
          <a:r>
            <a:rPr lang="ru-RU" altLang="ru-RU" sz="1900" kern="1200" dirty="0" smtClean="0"/>
            <a:t>и др.</a:t>
          </a:r>
          <a:endParaRPr lang="ru-RU" sz="1900" kern="1200" dirty="0"/>
        </a:p>
      </dsp:txBody>
      <dsp:txXfrm>
        <a:off x="637992" y="637992"/>
        <a:ext cx="3080500" cy="3080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C20F8-C4DC-4CE9-9B43-76DED1A45FB3}">
      <dsp:nvSpPr>
        <dsp:cNvPr id="0" name=""/>
        <dsp:cNvSpPr/>
      </dsp:nvSpPr>
      <dsp:spPr>
        <a:xfrm>
          <a:off x="0" y="0"/>
          <a:ext cx="4356484" cy="4356484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200" b="1" kern="1200" dirty="0" smtClean="0"/>
            <a:t>Разработал критерии оценивания:</a:t>
          </a:r>
          <a:endParaRPr lang="ru-RU" sz="22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800" kern="1200" dirty="0" smtClean="0"/>
            <a:t>исследовательской </a:t>
          </a:r>
          <a:br>
            <a:rPr lang="ru-RU" altLang="ru-RU" sz="1800" kern="1200" dirty="0" smtClean="0"/>
          </a:br>
          <a:r>
            <a:rPr lang="ru-RU" altLang="ru-RU" sz="1800" kern="1200" dirty="0" smtClean="0"/>
            <a:t>и творческой работы;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800" kern="1200" dirty="0" smtClean="0"/>
            <a:t>качества аргументации, оригинальности работы;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800" kern="1200" dirty="0" smtClean="0"/>
            <a:t>навыков работы </a:t>
          </a:r>
          <a:br>
            <a:rPr lang="ru-RU" altLang="ru-RU" sz="1800" kern="1200" dirty="0" smtClean="0"/>
          </a:br>
          <a:r>
            <a:rPr lang="ru-RU" altLang="ru-RU" sz="1800" kern="1200" dirty="0" smtClean="0"/>
            <a:t>в </a:t>
          </a:r>
          <a:r>
            <a:rPr lang="ru-RU" altLang="ru-RU" sz="1800" kern="1200" dirty="0" err="1" smtClean="0"/>
            <a:t>микрогруппе</a:t>
          </a:r>
          <a:r>
            <a:rPr lang="ru-RU" altLang="ru-RU" sz="1800" kern="1200" dirty="0" smtClean="0"/>
            <a:t>;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800" kern="1200" dirty="0" smtClean="0"/>
            <a:t>устного выступления;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800" kern="1200" dirty="0" smtClean="0"/>
            <a:t>мультимедийной презентации;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ru-RU" sz="1800" kern="1200" dirty="0" smtClean="0"/>
            <a:t>письменного текста и т.п.</a:t>
          </a:r>
          <a:endParaRPr lang="ru-RU" sz="1800" kern="1200" dirty="0"/>
        </a:p>
      </dsp:txBody>
      <dsp:txXfrm>
        <a:off x="637992" y="637992"/>
        <a:ext cx="3080500" cy="30805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63C1FC-CD40-471F-9726-47D06A97230E}">
      <dsp:nvSpPr>
        <dsp:cNvPr id="0" name=""/>
        <dsp:cNvSpPr/>
      </dsp:nvSpPr>
      <dsp:spPr>
        <a:xfrm>
          <a:off x="3105458" y="1922"/>
          <a:ext cx="3973816" cy="61041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900" kern="1200" dirty="0" smtClean="0"/>
            <a:t>интригующее введение</a:t>
          </a:r>
          <a:endParaRPr lang="ru-RU" sz="1900" kern="1200" dirty="0"/>
        </a:p>
      </dsp:txBody>
      <dsp:txXfrm>
        <a:off x="3135256" y="31720"/>
        <a:ext cx="3914220" cy="550819"/>
      </dsp:txXfrm>
    </dsp:sp>
    <dsp:sp modelId="{EC4A38CA-615A-4404-9024-F095EDFD35C5}">
      <dsp:nvSpPr>
        <dsp:cNvPr id="0" name=""/>
        <dsp:cNvSpPr/>
      </dsp:nvSpPr>
      <dsp:spPr>
        <a:xfrm>
          <a:off x="4915346" y="661903"/>
          <a:ext cx="354040" cy="354040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4962274" y="797288"/>
        <a:ext cx="260184" cy="83270"/>
      </dsp:txXfrm>
    </dsp:sp>
    <dsp:sp modelId="{F8D29307-9B63-48CA-9755-79975544754E}">
      <dsp:nvSpPr>
        <dsp:cNvPr id="0" name=""/>
        <dsp:cNvSpPr/>
      </dsp:nvSpPr>
      <dsp:spPr>
        <a:xfrm>
          <a:off x="3105458" y="1065510"/>
          <a:ext cx="3973816" cy="61041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900" kern="1200" dirty="0" smtClean="0"/>
            <a:t>четно сформулированное задание</a:t>
          </a:r>
          <a:endParaRPr lang="ru-RU" sz="1900" kern="1200" dirty="0"/>
        </a:p>
      </dsp:txBody>
      <dsp:txXfrm>
        <a:off x="3135256" y="1095308"/>
        <a:ext cx="3914220" cy="550819"/>
      </dsp:txXfrm>
    </dsp:sp>
    <dsp:sp modelId="{046E92C2-B40B-4EE2-9A7D-8309BDB9482C}">
      <dsp:nvSpPr>
        <dsp:cNvPr id="0" name=""/>
        <dsp:cNvSpPr/>
      </dsp:nvSpPr>
      <dsp:spPr>
        <a:xfrm>
          <a:off x="4915346" y="1725491"/>
          <a:ext cx="354040" cy="354040"/>
        </a:xfrm>
        <a:prstGeom prst="mathPlus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4962274" y="1860876"/>
        <a:ext cx="260184" cy="83270"/>
      </dsp:txXfrm>
    </dsp:sp>
    <dsp:sp modelId="{E4821690-9DE1-49B8-AFEE-A0029F426811}">
      <dsp:nvSpPr>
        <dsp:cNvPr id="0" name=""/>
        <dsp:cNvSpPr/>
      </dsp:nvSpPr>
      <dsp:spPr>
        <a:xfrm>
          <a:off x="3105458" y="2129098"/>
          <a:ext cx="3973816" cy="61041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900" kern="1200" dirty="0" smtClean="0"/>
            <a:t>распределение ролей</a:t>
          </a:r>
          <a:endParaRPr lang="ru-RU" sz="1900" kern="1200" dirty="0"/>
        </a:p>
      </dsp:txBody>
      <dsp:txXfrm>
        <a:off x="3135256" y="2158896"/>
        <a:ext cx="3914220" cy="550819"/>
      </dsp:txXfrm>
    </dsp:sp>
    <dsp:sp modelId="{B1B5914B-C434-49FD-959F-D51993090355}">
      <dsp:nvSpPr>
        <dsp:cNvPr id="0" name=""/>
        <dsp:cNvSpPr/>
      </dsp:nvSpPr>
      <dsp:spPr>
        <a:xfrm>
          <a:off x="4915346" y="2789079"/>
          <a:ext cx="354040" cy="354040"/>
        </a:xfrm>
        <a:prstGeom prst="mathPlus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4962274" y="2924464"/>
        <a:ext cx="260184" cy="83270"/>
      </dsp:txXfrm>
    </dsp:sp>
    <dsp:sp modelId="{513E7130-22CD-4383-8C1F-4063B4E7AC68}">
      <dsp:nvSpPr>
        <dsp:cNvPr id="0" name=""/>
        <dsp:cNvSpPr/>
      </dsp:nvSpPr>
      <dsp:spPr>
        <a:xfrm>
          <a:off x="3105458" y="3192686"/>
          <a:ext cx="3973816" cy="61041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900" kern="1200" dirty="0" smtClean="0"/>
            <a:t>использование источников</a:t>
          </a:r>
          <a:endParaRPr lang="ru-RU" sz="1900" kern="1200" dirty="0"/>
        </a:p>
      </dsp:txBody>
      <dsp:txXfrm>
        <a:off x="3135256" y="3222484"/>
        <a:ext cx="3914220" cy="550819"/>
      </dsp:txXfrm>
    </dsp:sp>
    <dsp:sp modelId="{87692BF2-8688-4630-9B31-0228AC29FD4E}">
      <dsp:nvSpPr>
        <dsp:cNvPr id="0" name=""/>
        <dsp:cNvSpPr/>
      </dsp:nvSpPr>
      <dsp:spPr>
        <a:xfrm rot="10789307">
          <a:off x="2307110" y="1503281"/>
          <a:ext cx="700452" cy="8136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2517245" y="1665676"/>
        <a:ext cx="490316" cy="488164"/>
      </dsp:txXfrm>
    </dsp:sp>
    <dsp:sp modelId="{5C84E13E-EBC8-4CCE-A58D-583CA17D9FC2}">
      <dsp:nvSpPr>
        <dsp:cNvPr id="0" name=""/>
        <dsp:cNvSpPr/>
      </dsp:nvSpPr>
      <dsp:spPr>
        <a:xfrm>
          <a:off x="193704" y="889533"/>
          <a:ext cx="2041620" cy="2050080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В </a:t>
          </a:r>
          <a:r>
            <a:rPr lang="ru-RU" sz="2700" kern="1200" dirty="0" err="1" smtClean="0"/>
            <a:t>квесте</a:t>
          </a:r>
          <a:r>
            <a:rPr lang="ru-RU" sz="2700" kern="1200" dirty="0" smtClean="0"/>
            <a:t> должны быть</a:t>
          </a:r>
          <a:endParaRPr lang="ru-RU" sz="2700" kern="1200" dirty="0"/>
        </a:p>
      </dsp:txBody>
      <dsp:txXfrm>
        <a:off x="492692" y="1189760"/>
        <a:ext cx="1443644" cy="14496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698C0-7864-4159-80C0-2C32C6BBD4EE}">
      <dsp:nvSpPr>
        <dsp:cNvPr id="0" name=""/>
        <dsp:cNvSpPr/>
      </dsp:nvSpPr>
      <dsp:spPr>
        <a:xfrm>
          <a:off x="4601" y="22172"/>
          <a:ext cx="1255511" cy="6277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По сюжету</a:t>
          </a:r>
          <a:endParaRPr lang="ru-RU" sz="1400" b="1" kern="1200" dirty="0"/>
        </a:p>
      </dsp:txBody>
      <dsp:txXfrm>
        <a:off x="22987" y="40558"/>
        <a:ext cx="1218739" cy="590983"/>
      </dsp:txXfrm>
    </dsp:sp>
    <dsp:sp modelId="{8ED32E15-37D9-4AE7-B7C8-BB46C0DAC679}">
      <dsp:nvSpPr>
        <dsp:cNvPr id="0" name=""/>
        <dsp:cNvSpPr/>
      </dsp:nvSpPr>
      <dsp:spPr>
        <a:xfrm>
          <a:off x="130152" y="649928"/>
          <a:ext cx="125551" cy="6524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2445"/>
              </a:lnTo>
              <a:lnTo>
                <a:pt x="125551" y="65244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4FB0F0-1DE5-41B2-B3F6-5E08770F3886}">
      <dsp:nvSpPr>
        <dsp:cNvPr id="0" name=""/>
        <dsp:cNvSpPr/>
      </dsp:nvSpPr>
      <dsp:spPr>
        <a:xfrm>
          <a:off x="255703" y="806867"/>
          <a:ext cx="1608460" cy="9910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СЮЖЕТНЫЕ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направлены на последовательное развитие игровых событий</a:t>
          </a:r>
          <a:endParaRPr lang="ru-RU" sz="1200" kern="1200" dirty="0"/>
        </a:p>
      </dsp:txBody>
      <dsp:txXfrm>
        <a:off x="284729" y="835893"/>
        <a:ext cx="1550408" cy="932960"/>
      </dsp:txXfrm>
    </dsp:sp>
    <dsp:sp modelId="{C30E26BC-FEE0-418E-BB37-C495BFF3B37B}">
      <dsp:nvSpPr>
        <dsp:cNvPr id="0" name=""/>
        <dsp:cNvSpPr/>
      </dsp:nvSpPr>
      <dsp:spPr>
        <a:xfrm>
          <a:off x="130152" y="649928"/>
          <a:ext cx="125551" cy="1914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4997"/>
              </a:lnTo>
              <a:lnTo>
                <a:pt x="125551" y="191499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B0321D-CCE9-4429-B747-49335E8EC5BD}">
      <dsp:nvSpPr>
        <dsp:cNvPr id="0" name=""/>
        <dsp:cNvSpPr/>
      </dsp:nvSpPr>
      <dsp:spPr>
        <a:xfrm>
          <a:off x="255703" y="1954819"/>
          <a:ext cx="1431986" cy="12202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НЕСЮЖЕТНЫЕ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направлены на легализированное развитие игровых событий</a:t>
          </a:r>
          <a:endParaRPr lang="ru-RU" sz="1200" kern="1200" dirty="0"/>
        </a:p>
      </dsp:txBody>
      <dsp:txXfrm>
        <a:off x="291442" y="1990558"/>
        <a:ext cx="1360508" cy="1148734"/>
      </dsp:txXfrm>
    </dsp:sp>
    <dsp:sp modelId="{127BA7B9-AA11-41D5-B52F-3A2B31D246B9}">
      <dsp:nvSpPr>
        <dsp:cNvPr id="0" name=""/>
        <dsp:cNvSpPr/>
      </dsp:nvSpPr>
      <dsp:spPr>
        <a:xfrm>
          <a:off x="1850052" y="22172"/>
          <a:ext cx="1639949" cy="6277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По переодичности проведения</a:t>
          </a:r>
          <a:endParaRPr lang="ru-RU" sz="1400" b="1" kern="1200" dirty="0"/>
        </a:p>
      </dsp:txBody>
      <dsp:txXfrm>
        <a:off x="1868438" y="40558"/>
        <a:ext cx="1603177" cy="590983"/>
      </dsp:txXfrm>
    </dsp:sp>
    <dsp:sp modelId="{5D06DD3C-A271-4617-ACD2-DFD3675491C3}">
      <dsp:nvSpPr>
        <dsp:cNvPr id="0" name=""/>
        <dsp:cNvSpPr/>
      </dsp:nvSpPr>
      <dsp:spPr>
        <a:xfrm>
          <a:off x="2014047" y="649928"/>
          <a:ext cx="163994" cy="7183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375"/>
              </a:lnTo>
              <a:lnTo>
                <a:pt x="163994" y="71837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414EE-5A50-4D4E-A9B3-4D77B56A2263}">
      <dsp:nvSpPr>
        <dsp:cNvPr id="0" name=""/>
        <dsp:cNvSpPr/>
      </dsp:nvSpPr>
      <dsp:spPr>
        <a:xfrm>
          <a:off x="2178042" y="806867"/>
          <a:ext cx="1350337" cy="1122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ОДНОРАЗОВЫЕ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единожды выполняемые за игру</a:t>
          </a:r>
          <a:endParaRPr lang="ru-RU" sz="1200" kern="1200" dirty="0"/>
        </a:p>
      </dsp:txBody>
      <dsp:txXfrm>
        <a:off x="2210930" y="839755"/>
        <a:ext cx="1284561" cy="1057097"/>
      </dsp:txXfrm>
    </dsp:sp>
    <dsp:sp modelId="{5AB24259-9932-43DB-9A69-F5CF9CD56715}">
      <dsp:nvSpPr>
        <dsp:cNvPr id="0" name=""/>
        <dsp:cNvSpPr/>
      </dsp:nvSpPr>
      <dsp:spPr>
        <a:xfrm>
          <a:off x="2014047" y="649928"/>
          <a:ext cx="163994" cy="20727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2777"/>
              </a:lnTo>
              <a:lnTo>
                <a:pt x="163994" y="207277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5BEE6-A46C-47B7-B531-A2DBEB5105DE}">
      <dsp:nvSpPr>
        <dsp:cNvPr id="0" name=""/>
        <dsp:cNvSpPr/>
      </dsp:nvSpPr>
      <dsp:spPr>
        <a:xfrm>
          <a:off x="2178042" y="2086679"/>
          <a:ext cx="1445164" cy="12720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МНОГОРАЗОВЫЕ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регулярного прохождения (ежедневно, еженедельно)</a:t>
          </a:r>
          <a:endParaRPr lang="ru-RU" sz="1200" kern="1200" dirty="0"/>
        </a:p>
      </dsp:txBody>
      <dsp:txXfrm>
        <a:off x="2215299" y="2123936"/>
        <a:ext cx="1370650" cy="1197538"/>
      </dsp:txXfrm>
    </dsp:sp>
    <dsp:sp modelId="{EFD0B397-D315-4DC6-9C6A-3AF42EB5F35E}">
      <dsp:nvSpPr>
        <dsp:cNvPr id="0" name=""/>
        <dsp:cNvSpPr/>
      </dsp:nvSpPr>
      <dsp:spPr>
        <a:xfrm>
          <a:off x="3803879" y="22172"/>
          <a:ext cx="1255511" cy="6277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По срокам проведения</a:t>
          </a:r>
          <a:endParaRPr lang="ru-RU" sz="1400" b="1" kern="1200" dirty="0"/>
        </a:p>
      </dsp:txBody>
      <dsp:txXfrm>
        <a:off x="3822265" y="40558"/>
        <a:ext cx="1218739" cy="590983"/>
      </dsp:txXfrm>
    </dsp:sp>
    <dsp:sp modelId="{8E3EDCA5-9715-4A98-BB66-474F3842E45D}">
      <dsp:nvSpPr>
        <dsp:cNvPr id="0" name=""/>
        <dsp:cNvSpPr/>
      </dsp:nvSpPr>
      <dsp:spPr>
        <a:xfrm>
          <a:off x="3929431" y="649928"/>
          <a:ext cx="125551" cy="704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4759"/>
              </a:lnTo>
              <a:lnTo>
                <a:pt x="125551" y="70475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85287-14B6-42D3-B04F-FD476398AD98}">
      <dsp:nvSpPr>
        <dsp:cNvPr id="0" name=""/>
        <dsp:cNvSpPr/>
      </dsp:nvSpPr>
      <dsp:spPr>
        <a:xfrm>
          <a:off x="4054982" y="806867"/>
          <a:ext cx="1621046" cy="10956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КРАТКОСРОЧНЫЕ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Помогают приобрести умения. Работа – 1–3 учебных занятия</a:t>
          </a:r>
          <a:endParaRPr lang="ru-RU" sz="1200" kern="1200" dirty="0"/>
        </a:p>
      </dsp:txBody>
      <dsp:txXfrm>
        <a:off x="4087072" y="838957"/>
        <a:ext cx="1556866" cy="1031460"/>
      </dsp:txXfrm>
    </dsp:sp>
    <dsp:sp modelId="{C9ED3B8B-881F-400A-9BC6-C4121E97C6A1}">
      <dsp:nvSpPr>
        <dsp:cNvPr id="0" name=""/>
        <dsp:cNvSpPr/>
      </dsp:nvSpPr>
      <dsp:spPr>
        <a:xfrm>
          <a:off x="3929431" y="649928"/>
          <a:ext cx="125551" cy="20327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2783"/>
              </a:lnTo>
              <a:lnTo>
                <a:pt x="125551" y="203278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9E95BA-C332-4413-94AF-D69B4551E2DB}">
      <dsp:nvSpPr>
        <dsp:cNvPr id="0" name=""/>
        <dsp:cNvSpPr/>
      </dsp:nvSpPr>
      <dsp:spPr>
        <a:xfrm>
          <a:off x="4054982" y="2059447"/>
          <a:ext cx="1558873" cy="12465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ДОЛГОСРОЧНЫЕ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Помогают развить умение. От 1 недели до месяца</a:t>
          </a:r>
          <a:endParaRPr lang="ru-RU" sz="1200" kern="1200" dirty="0"/>
        </a:p>
      </dsp:txBody>
      <dsp:txXfrm>
        <a:off x="4091492" y="2095957"/>
        <a:ext cx="1485853" cy="1173508"/>
      </dsp:txXfrm>
    </dsp:sp>
    <dsp:sp modelId="{DBF30559-3DA5-4FF7-8342-2A11680027E0}">
      <dsp:nvSpPr>
        <dsp:cNvPr id="0" name=""/>
        <dsp:cNvSpPr/>
      </dsp:nvSpPr>
      <dsp:spPr>
        <a:xfrm>
          <a:off x="5738803" y="22172"/>
          <a:ext cx="1255511" cy="6277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По количеству участников</a:t>
          </a:r>
          <a:endParaRPr lang="ru-RU" sz="1400" b="1" kern="1200" dirty="0"/>
        </a:p>
      </dsp:txBody>
      <dsp:txXfrm>
        <a:off x="5757189" y="40558"/>
        <a:ext cx="1218739" cy="590983"/>
      </dsp:txXfrm>
    </dsp:sp>
    <dsp:sp modelId="{868869DD-F8EF-4C1F-B144-D4BBF7915C29}">
      <dsp:nvSpPr>
        <dsp:cNvPr id="0" name=""/>
        <dsp:cNvSpPr/>
      </dsp:nvSpPr>
      <dsp:spPr>
        <a:xfrm>
          <a:off x="5864355" y="649928"/>
          <a:ext cx="125551" cy="579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9443"/>
              </a:lnTo>
              <a:lnTo>
                <a:pt x="125551" y="57944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B6DFC5-B308-4786-B9A1-205209724DD4}">
      <dsp:nvSpPr>
        <dsp:cNvPr id="0" name=""/>
        <dsp:cNvSpPr/>
      </dsp:nvSpPr>
      <dsp:spPr>
        <a:xfrm>
          <a:off x="5989906" y="806867"/>
          <a:ext cx="1137583" cy="845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ОДИНОЧНЫЕ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прохождение единолично</a:t>
          </a:r>
          <a:endParaRPr lang="ru-RU" sz="1200" kern="1200" dirty="0"/>
        </a:p>
      </dsp:txBody>
      <dsp:txXfrm>
        <a:off x="6014655" y="831616"/>
        <a:ext cx="1088085" cy="795511"/>
      </dsp:txXfrm>
    </dsp:sp>
    <dsp:sp modelId="{2CD8E108-7354-4194-820F-1D66DB3B294C}">
      <dsp:nvSpPr>
        <dsp:cNvPr id="0" name=""/>
        <dsp:cNvSpPr/>
      </dsp:nvSpPr>
      <dsp:spPr>
        <a:xfrm>
          <a:off x="5864355" y="649928"/>
          <a:ext cx="122276" cy="1543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3594"/>
              </a:lnTo>
              <a:lnTo>
                <a:pt x="122276" y="154359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931C9E-C777-47B2-8082-724D51FC13FD}">
      <dsp:nvSpPr>
        <dsp:cNvPr id="0" name=""/>
        <dsp:cNvSpPr/>
      </dsp:nvSpPr>
      <dsp:spPr>
        <a:xfrm>
          <a:off x="5986631" y="1771018"/>
          <a:ext cx="1137583" cy="845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ГРУППОВЫЕ</a:t>
          </a:r>
          <a:endParaRPr lang="ru-RU" sz="1200" kern="1200" dirty="0"/>
        </a:p>
      </dsp:txBody>
      <dsp:txXfrm>
        <a:off x="6011380" y="1795767"/>
        <a:ext cx="1088085" cy="795511"/>
      </dsp:txXfrm>
    </dsp:sp>
    <dsp:sp modelId="{968B95AD-8541-4BF1-8BE7-A028049FA239}">
      <dsp:nvSpPr>
        <dsp:cNvPr id="0" name=""/>
        <dsp:cNvSpPr/>
      </dsp:nvSpPr>
      <dsp:spPr>
        <a:xfrm>
          <a:off x="5864355" y="649928"/>
          <a:ext cx="117877" cy="2621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21479"/>
              </a:lnTo>
              <a:lnTo>
                <a:pt x="117877" y="262147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2AE576-B525-4174-90D4-F2CF66F513D7}">
      <dsp:nvSpPr>
        <dsp:cNvPr id="0" name=""/>
        <dsp:cNvSpPr/>
      </dsp:nvSpPr>
      <dsp:spPr>
        <a:xfrm>
          <a:off x="5982232" y="2699237"/>
          <a:ext cx="1335321" cy="11443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Проходят до 4-х игроков, в составе клана, например не менее 10-ти игроков</a:t>
          </a:r>
          <a:endParaRPr lang="ru-RU" sz="1200" kern="1200" dirty="0"/>
        </a:p>
      </dsp:txBody>
      <dsp:txXfrm>
        <a:off x="6015749" y="2732754"/>
        <a:ext cx="1268287" cy="1077308"/>
      </dsp:txXfrm>
    </dsp:sp>
    <dsp:sp modelId="{081A7EDD-6DFD-4CA4-A8BD-2311D4C4B519}">
      <dsp:nvSpPr>
        <dsp:cNvPr id="0" name=""/>
        <dsp:cNvSpPr/>
      </dsp:nvSpPr>
      <dsp:spPr>
        <a:xfrm>
          <a:off x="7308193" y="22172"/>
          <a:ext cx="1255511" cy="6277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По месту проведения</a:t>
          </a:r>
          <a:endParaRPr lang="ru-RU" sz="1400" b="1" kern="1200" dirty="0"/>
        </a:p>
      </dsp:txBody>
      <dsp:txXfrm>
        <a:off x="7326579" y="40558"/>
        <a:ext cx="1218739" cy="590983"/>
      </dsp:txXfrm>
    </dsp:sp>
    <dsp:sp modelId="{915E17C9-EB5F-43B3-BAC7-B37284F7EEFF}">
      <dsp:nvSpPr>
        <dsp:cNvPr id="0" name=""/>
        <dsp:cNvSpPr/>
      </dsp:nvSpPr>
      <dsp:spPr>
        <a:xfrm>
          <a:off x="7433744" y="649928"/>
          <a:ext cx="125551" cy="579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9443"/>
              </a:lnTo>
              <a:lnTo>
                <a:pt x="125551" y="57944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1A4D07-18EE-4D00-B870-C9FD21BEF0F9}">
      <dsp:nvSpPr>
        <dsp:cNvPr id="0" name=""/>
        <dsp:cNvSpPr/>
      </dsp:nvSpPr>
      <dsp:spPr>
        <a:xfrm>
          <a:off x="7559295" y="806867"/>
          <a:ext cx="1137583" cy="845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ВЕБ-КВЕСТЫ</a:t>
          </a:r>
          <a:endParaRPr lang="ru-RU" sz="1200" kern="1200" dirty="0"/>
        </a:p>
      </dsp:txBody>
      <dsp:txXfrm>
        <a:off x="7584044" y="831616"/>
        <a:ext cx="1088085" cy="795511"/>
      </dsp:txXfrm>
    </dsp:sp>
    <dsp:sp modelId="{0971EF83-B5F3-4193-9CD7-F7680197D089}">
      <dsp:nvSpPr>
        <dsp:cNvPr id="0" name=""/>
        <dsp:cNvSpPr/>
      </dsp:nvSpPr>
      <dsp:spPr>
        <a:xfrm>
          <a:off x="7433744" y="649928"/>
          <a:ext cx="125551" cy="1581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1392"/>
              </a:lnTo>
              <a:lnTo>
                <a:pt x="125551" y="158139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32CE96-0172-4A8F-A518-6FF219EB30D4}">
      <dsp:nvSpPr>
        <dsp:cNvPr id="0" name=""/>
        <dsp:cNvSpPr/>
      </dsp:nvSpPr>
      <dsp:spPr>
        <a:xfrm>
          <a:off x="7559295" y="1808815"/>
          <a:ext cx="1137583" cy="845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«ЖИВЫЕ» КВЕСТЫ</a:t>
          </a:r>
          <a:endParaRPr lang="ru-RU" sz="1200" kern="1200" dirty="0"/>
        </a:p>
      </dsp:txBody>
      <dsp:txXfrm>
        <a:off x="7584044" y="1833564"/>
        <a:ext cx="1088085" cy="79551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E5A6BC-EE81-40ED-9E36-2BA03810AC32}">
      <dsp:nvSpPr>
        <dsp:cNvPr id="0" name=""/>
        <dsp:cNvSpPr/>
      </dsp:nvSpPr>
      <dsp:spPr>
        <a:xfrm>
          <a:off x="315937" y="0"/>
          <a:ext cx="2596284" cy="4765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 назначению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9896" y="13959"/>
        <a:ext cx="2568366" cy="448667"/>
      </dsp:txXfrm>
    </dsp:sp>
    <dsp:sp modelId="{DC04F705-38EF-4339-BAA4-D311EED4C22A}">
      <dsp:nvSpPr>
        <dsp:cNvPr id="0" name=""/>
        <dsp:cNvSpPr/>
      </dsp:nvSpPr>
      <dsp:spPr>
        <a:xfrm>
          <a:off x="575566" y="476585"/>
          <a:ext cx="286513" cy="3437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717"/>
              </a:lnTo>
              <a:lnTo>
                <a:pt x="286513" y="343717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34FA03-0092-49DD-BABC-FAD64F7E943D}">
      <dsp:nvSpPr>
        <dsp:cNvPr id="0" name=""/>
        <dsp:cNvSpPr/>
      </dsp:nvSpPr>
      <dsp:spPr>
        <a:xfrm>
          <a:off x="862079" y="582009"/>
          <a:ext cx="4530884" cy="4765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Промо-</a:t>
          </a:r>
          <a:r>
            <a:rPr lang="ru-RU" sz="1500" kern="1200" dirty="0" err="1" smtClean="0"/>
            <a:t>квесты</a:t>
          </a:r>
          <a:r>
            <a:rPr lang="ru-RU" sz="1500" kern="1200" dirty="0" smtClean="0"/>
            <a:t> (квест-презентация,</a:t>
          </a:r>
          <a:r>
            <a:rPr lang="en-US" sz="1500" kern="1200" dirty="0" smtClean="0"/>
            <a:t>PR-</a:t>
          </a:r>
          <a:r>
            <a:rPr lang="ru-RU" sz="1500" kern="1200" dirty="0" smtClean="0"/>
            <a:t>компания,</a:t>
          </a:r>
          <a:r>
            <a:rPr lang="en-US" sz="1500" kern="1200" dirty="0" smtClean="0"/>
            <a:t>Diqital-</a:t>
          </a:r>
          <a:r>
            <a:rPr lang="ru-RU" sz="1500" kern="1200" dirty="0" err="1" smtClean="0"/>
            <a:t>квест</a:t>
          </a:r>
          <a:r>
            <a:rPr lang="ru-RU" sz="1500" kern="1200" dirty="0" smtClean="0"/>
            <a:t>)</a:t>
          </a:r>
          <a:endParaRPr lang="ru-RU" sz="1500" kern="1200" dirty="0"/>
        </a:p>
      </dsp:txBody>
      <dsp:txXfrm>
        <a:off x="876038" y="595968"/>
        <a:ext cx="4502966" cy="448667"/>
      </dsp:txXfrm>
    </dsp:sp>
    <dsp:sp modelId="{2E4090B1-A65B-48C9-ABDE-F712BB5DC74A}">
      <dsp:nvSpPr>
        <dsp:cNvPr id="0" name=""/>
        <dsp:cNvSpPr/>
      </dsp:nvSpPr>
      <dsp:spPr>
        <a:xfrm>
          <a:off x="575566" y="476585"/>
          <a:ext cx="286513" cy="9394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9448"/>
              </a:lnTo>
              <a:lnTo>
                <a:pt x="286513" y="939448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66F154-D9CA-42F9-AE3C-5125B2F1FD43}">
      <dsp:nvSpPr>
        <dsp:cNvPr id="0" name=""/>
        <dsp:cNvSpPr/>
      </dsp:nvSpPr>
      <dsp:spPr>
        <a:xfrm>
          <a:off x="862079" y="1177741"/>
          <a:ext cx="4530884" cy="4765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Развлекательные (корпоративные приключения, экстремальная схватка,Online викторина…)</a:t>
          </a:r>
          <a:endParaRPr lang="ru-RU" sz="1500" kern="1200" dirty="0"/>
        </a:p>
      </dsp:txBody>
      <dsp:txXfrm>
        <a:off x="876038" y="1191700"/>
        <a:ext cx="4502966" cy="448667"/>
      </dsp:txXfrm>
    </dsp:sp>
    <dsp:sp modelId="{F5A83D78-EB01-49A3-90DD-9E2BC5A759B6}">
      <dsp:nvSpPr>
        <dsp:cNvPr id="0" name=""/>
        <dsp:cNvSpPr/>
      </dsp:nvSpPr>
      <dsp:spPr>
        <a:xfrm>
          <a:off x="575566" y="476585"/>
          <a:ext cx="286513" cy="15351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5180"/>
              </a:lnTo>
              <a:lnTo>
                <a:pt x="286513" y="153518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BC0F90-10B0-4CC9-9D7D-410493AD3C0D}">
      <dsp:nvSpPr>
        <dsp:cNvPr id="0" name=""/>
        <dsp:cNvSpPr/>
      </dsp:nvSpPr>
      <dsp:spPr>
        <a:xfrm>
          <a:off x="862079" y="1773472"/>
          <a:ext cx="4530884" cy="4765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Интеллектуальные игры («Что,где,когда?», «Эрудит-квартет»,» </a:t>
          </a:r>
          <a:r>
            <a:rPr lang="ru-RU" sz="1500" kern="1200" dirty="0" err="1" smtClean="0"/>
            <a:t>Брейн-ринг</a:t>
          </a:r>
          <a:r>
            <a:rPr lang="ru-RU" sz="1500" kern="1200" dirty="0" smtClean="0"/>
            <a:t>»)</a:t>
          </a:r>
          <a:endParaRPr lang="ru-RU" sz="1500" kern="1200" dirty="0"/>
        </a:p>
      </dsp:txBody>
      <dsp:txXfrm>
        <a:off x="876038" y="1787431"/>
        <a:ext cx="4502966" cy="448667"/>
      </dsp:txXfrm>
    </dsp:sp>
    <dsp:sp modelId="{5D776B16-EE2A-41C5-857C-04148674EB37}">
      <dsp:nvSpPr>
        <dsp:cNvPr id="0" name=""/>
        <dsp:cNvSpPr/>
      </dsp:nvSpPr>
      <dsp:spPr>
        <a:xfrm>
          <a:off x="575566" y="476585"/>
          <a:ext cx="286513" cy="2130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0911"/>
              </a:lnTo>
              <a:lnTo>
                <a:pt x="286513" y="2130911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B5F967-9111-47EE-AC30-AA2846E8F0F0}">
      <dsp:nvSpPr>
        <dsp:cNvPr id="0" name=""/>
        <dsp:cNvSpPr/>
      </dsp:nvSpPr>
      <dsp:spPr>
        <a:xfrm>
          <a:off x="862079" y="2369204"/>
          <a:ext cx="4530884" cy="4765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Образовательные </a:t>
          </a:r>
          <a:r>
            <a:rPr lang="ru-RU" sz="1500" kern="1200" dirty="0" err="1" smtClean="0"/>
            <a:t>квесты</a:t>
          </a:r>
          <a:r>
            <a:rPr lang="ru-RU" sz="1500" kern="1200" dirty="0" smtClean="0"/>
            <a:t> (обучение персонала, детские игры, альтернативное образование)</a:t>
          </a:r>
          <a:endParaRPr lang="ru-RU" sz="1500" kern="1200" dirty="0"/>
        </a:p>
      </dsp:txBody>
      <dsp:txXfrm>
        <a:off x="876038" y="2383163"/>
        <a:ext cx="4502966" cy="448667"/>
      </dsp:txXfrm>
    </dsp:sp>
    <dsp:sp modelId="{D60BA1DC-F72F-455E-B76F-583023C29F97}">
      <dsp:nvSpPr>
        <dsp:cNvPr id="0" name=""/>
        <dsp:cNvSpPr/>
      </dsp:nvSpPr>
      <dsp:spPr>
        <a:xfrm>
          <a:off x="575566" y="476585"/>
          <a:ext cx="286513" cy="2726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6643"/>
              </a:lnTo>
              <a:lnTo>
                <a:pt x="286513" y="2726643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C1E494-3813-4491-8845-F82CA40A9CCB}">
      <dsp:nvSpPr>
        <dsp:cNvPr id="0" name=""/>
        <dsp:cNvSpPr/>
      </dsp:nvSpPr>
      <dsp:spPr>
        <a:xfrm>
          <a:off x="862079" y="2964936"/>
          <a:ext cx="4530884" cy="4765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Социальные квесты (игры для детей-сирот, </a:t>
          </a:r>
          <a:br>
            <a:rPr lang="ru-RU" sz="1500" kern="1200" dirty="0" smtClean="0"/>
          </a:br>
          <a:r>
            <a:rPr lang="ru-RU" sz="1500" kern="1200" dirty="0" smtClean="0"/>
            <a:t>игры для инвалидов, тематические игры)</a:t>
          </a:r>
          <a:endParaRPr lang="ru-RU" sz="1500" kern="1200" dirty="0"/>
        </a:p>
      </dsp:txBody>
      <dsp:txXfrm>
        <a:off x="876038" y="2978895"/>
        <a:ext cx="4502966" cy="448667"/>
      </dsp:txXfrm>
    </dsp:sp>
    <dsp:sp modelId="{0CE6C08E-2FA6-42A4-905A-E27C268E7F0E}">
      <dsp:nvSpPr>
        <dsp:cNvPr id="0" name=""/>
        <dsp:cNvSpPr/>
      </dsp:nvSpPr>
      <dsp:spPr>
        <a:xfrm>
          <a:off x="575566" y="476585"/>
          <a:ext cx="286513" cy="3307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07186"/>
              </a:lnTo>
              <a:lnTo>
                <a:pt x="286513" y="3307186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B1A961-8655-4CC2-B2EB-250C31D994A2}">
      <dsp:nvSpPr>
        <dsp:cNvPr id="0" name=""/>
        <dsp:cNvSpPr/>
      </dsp:nvSpPr>
      <dsp:spPr>
        <a:xfrm>
          <a:off x="862079" y="3545479"/>
          <a:ext cx="4530884" cy="4765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 smtClean="0"/>
            <a:t>Тимбилдинг</a:t>
          </a:r>
          <a:r>
            <a:rPr lang="ru-RU" sz="1500" kern="1200" dirty="0" smtClean="0"/>
            <a:t> (я-лидер, мы- креативная команда,</a:t>
          </a:r>
          <a:br>
            <a:rPr lang="ru-RU" sz="1500" kern="1200" dirty="0" smtClean="0"/>
          </a:br>
          <a:r>
            <a:rPr lang="ru-RU" sz="1500" kern="1200" dirty="0" err="1" smtClean="0"/>
            <a:t>я-команда</a:t>
          </a:r>
          <a:r>
            <a:rPr lang="ru-RU" sz="1500" kern="1200" dirty="0" smtClean="0"/>
            <a:t>)</a:t>
          </a:r>
          <a:endParaRPr lang="ru-RU" sz="1500" kern="1200" dirty="0"/>
        </a:p>
      </dsp:txBody>
      <dsp:txXfrm>
        <a:off x="876038" y="3559438"/>
        <a:ext cx="4502966" cy="448667"/>
      </dsp:txXfrm>
    </dsp:sp>
    <dsp:sp modelId="{7B375AB5-76FB-4740-B9E5-DFE22232F301}">
      <dsp:nvSpPr>
        <dsp:cNvPr id="0" name=""/>
        <dsp:cNvSpPr/>
      </dsp:nvSpPr>
      <dsp:spPr>
        <a:xfrm>
          <a:off x="5216538" y="2024"/>
          <a:ext cx="3209315" cy="4765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 сюжетной линии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30497" y="15983"/>
        <a:ext cx="3181397" cy="448667"/>
      </dsp:txXfrm>
    </dsp:sp>
    <dsp:sp modelId="{800D11C6-95EF-44BA-B248-2D2BD3349DCA}">
      <dsp:nvSpPr>
        <dsp:cNvPr id="0" name=""/>
        <dsp:cNvSpPr/>
      </dsp:nvSpPr>
      <dsp:spPr>
        <a:xfrm>
          <a:off x="5537470" y="478609"/>
          <a:ext cx="320931" cy="3686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669"/>
              </a:lnTo>
              <a:lnTo>
                <a:pt x="320931" y="368669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AE6CD2-7D43-450B-ADD6-039FF430B26D}">
      <dsp:nvSpPr>
        <dsp:cNvPr id="0" name=""/>
        <dsp:cNvSpPr/>
      </dsp:nvSpPr>
      <dsp:spPr>
        <a:xfrm>
          <a:off x="5858401" y="597756"/>
          <a:ext cx="2446148" cy="499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Текстовые приключения</a:t>
          </a:r>
          <a:endParaRPr lang="ru-RU" sz="1500" kern="1200" dirty="0"/>
        </a:p>
      </dsp:txBody>
      <dsp:txXfrm>
        <a:off x="5873018" y="612373"/>
        <a:ext cx="2416914" cy="469812"/>
      </dsp:txXfrm>
    </dsp:sp>
    <dsp:sp modelId="{B3DD55CA-CA74-48B2-BFDD-05360C285838}">
      <dsp:nvSpPr>
        <dsp:cNvPr id="0" name=""/>
        <dsp:cNvSpPr/>
      </dsp:nvSpPr>
      <dsp:spPr>
        <a:xfrm>
          <a:off x="5537470" y="478609"/>
          <a:ext cx="320931" cy="986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6862"/>
              </a:lnTo>
              <a:lnTo>
                <a:pt x="320931" y="986862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89E118-5C48-4E78-8342-FA1CA9A5F447}">
      <dsp:nvSpPr>
        <dsp:cNvPr id="0" name=""/>
        <dsp:cNvSpPr/>
      </dsp:nvSpPr>
      <dsp:spPr>
        <a:xfrm>
          <a:off x="5858401" y="1215949"/>
          <a:ext cx="2446148" cy="499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Графические квесты</a:t>
          </a:r>
          <a:endParaRPr lang="ru-RU" sz="1500" kern="1200" dirty="0"/>
        </a:p>
      </dsp:txBody>
      <dsp:txXfrm>
        <a:off x="5873018" y="1230566"/>
        <a:ext cx="2416914" cy="469812"/>
      </dsp:txXfrm>
    </dsp:sp>
    <dsp:sp modelId="{C16B90D0-F463-4E4E-80C7-42E64484E747}">
      <dsp:nvSpPr>
        <dsp:cNvPr id="0" name=""/>
        <dsp:cNvSpPr/>
      </dsp:nvSpPr>
      <dsp:spPr>
        <a:xfrm>
          <a:off x="5537470" y="478609"/>
          <a:ext cx="320931" cy="1605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5055"/>
              </a:lnTo>
              <a:lnTo>
                <a:pt x="320931" y="1605055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94F0CC-A53B-4A27-A3E5-FF232EDAD5F6}">
      <dsp:nvSpPr>
        <dsp:cNvPr id="0" name=""/>
        <dsp:cNvSpPr/>
      </dsp:nvSpPr>
      <dsp:spPr>
        <a:xfrm>
          <a:off x="5858401" y="1834142"/>
          <a:ext cx="2446148" cy="499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Головоломки</a:t>
          </a:r>
          <a:endParaRPr lang="ru-RU" sz="1500" kern="1200" dirty="0"/>
        </a:p>
      </dsp:txBody>
      <dsp:txXfrm>
        <a:off x="5873018" y="1848759"/>
        <a:ext cx="2416914" cy="469812"/>
      </dsp:txXfrm>
    </dsp:sp>
    <dsp:sp modelId="{E0F5C15E-510A-4A6E-9051-58B1DD0CAD67}">
      <dsp:nvSpPr>
        <dsp:cNvPr id="0" name=""/>
        <dsp:cNvSpPr/>
      </dsp:nvSpPr>
      <dsp:spPr>
        <a:xfrm>
          <a:off x="5537470" y="478609"/>
          <a:ext cx="320931" cy="2223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3248"/>
              </a:lnTo>
              <a:lnTo>
                <a:pt x="320931" y="2223248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EB390C-C3ED-4CFC-9335-FFEB865F9A65}">
      <dsp:nvSpPr>
        <dsp:cNvPr id="0" name=""/>
        <dsp:cNvSpPr/>
      </dsp:nvSpPr>
      <dsp:spPr>
        <a:xfrm>
          <a:off x="5858401" y="2452335"/>
          <a:ext cx="2446148" cy="499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Покинуть комнату</a:t>
          </a:r>
          <a:endParaRPr lang="ru-RU" sz="1500" kern="1200" dirty="0"/>
        </a:p>
      </dsp:txBody>
      <dsp:txXfrm>
        <a:off x="5873018" y="2466952"/>
        <a:ext cx="2416914" cy="469812"/>
      </dsp:txXfrm>
    </dsp:sp>
    <dsp:sp modelId="{FED4E0F1-6B87-405E-B787-76FD5EAF7A71}">
      <dsp:nvSpPr>
        <dsp:cNvPr id="0" name=""/>
        <dsp:cNvSpPr/>
      </dsp:nvSpPr>
      <dsp:spPr>
        <a:xfrm>
          <a:off x="5537470" y="478609"/>
          <a:ext cx="320931" cy="28414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1442"/>
              </a:lnTo>
              <a:lnTo>
                <a:pt x="320931" y="2841442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F356A2-5FCA-454F-B6FF-31F4F9235E1C}">
      <dsp:nvSpPr>
        <dsp:cNvPr id="0" name=""/>
        <dsp:cNvSpPr/>
      </dsp:nvSpPr>
      <dsp:spPr>
        <a:xfrm>
          <a:off x="5858401" y="3070528"/>
          <a:ext cx="2446148" cy="499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Приключенческий боевик</a:t>
          </a:r>
          <a:endParaRPr lang="ru-RU" sz="1500" kern="1200" dirty="0"/>
        </a:p>
      </dsp:txBody>
      <dsp:txXfrm>
        <a:off x="5873018" y="3085145"/>
        <a:ext cx="2416914" cy="4698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CC3B72-7D41-4CF0-82FA-2485BF2F901A}">
      <dsp:nvSpPr>
        <dsp:cNvPr id="0" name=""/>
        <dsp:cNvSpPr/>
      </dsp:nvSpPr>
      <dsp:spPr>
        <a:xfrm rot="5400000">
          <a:off x="5440923" y="-2481233"/>
          <a:ext cx="706166" cy="567165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ясное вступление, где четко описаны главные роли участников или сценарий </a:t>
          </a:r>
          <a:r>
            <a:rPr lang="ru-RU" sz="1400" kern="1200" dirty="0" err="1" smtClean="0"/>
            <a:t>квеста</a:t>
          </a:r>
          <a:r>
            <a:rPr lang="ru-RU" sz="1400" kern="1200" dirty="0" smtClean="0"/>
            <a:t>, предварительный план работы, обзор всего </a:t>
          </a:r>
          <a:r>
            <a:rPr lang="ru-RU" sz="1400" kern="1200" dirty="0" err="1" smtClean="0"/>
            <a:t>квеста</a:t>
          </a:r>
          <a:r>
            <a:rPr lang="ru-RU" sz="1400" kern="1200" dirty="0" smtClean="0"/>
            <a:t>.</a:t>
          </a:r>
          <a:endParaRPr lang="ru-RU" sz="1400" kern="1200" dirty="0"/>
        </a:p>
      </dsp:txBody>
      <dsp:txXfrm rot="-5400000">
        <a:off x="2958178" y="35984"/>
        <a:ext cx="5637184" cy="637222"/>
      </dsp:txXfrm>
    </dsp:sp>
    <dsp:sp modelId="{B3389263-0AC1-4212-B71E-311A02C22BA2}">
      <dsp:nvSpPr>
        <dsp:cNvPr id="0" name=""/>
        <dsp:cNvSpPr/>
      </dsp:nvSpPr>
      <dsp:spPr>
        <a:xfrm>
          <a:off x="0" y="84608"/>
          <a:ext cx="2958178" cy="53997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Вступление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359" y="110967"/>
        <a:ext cx="2905460" cy="487253"/>
      </dsp:txXfrm>
    </dsp:sp>
    <dsp:sp modelId="{5CB6C16C-60C8-4CD1-8884-DD854AF6D963}">
      <dsp:nvSpPr>
        <dsp:cNvPr id="0" name=""/>
        <dsp:cNvSpPr/>
      </dsp:nvSpPr>
      <dsp:spPr>
        <a:xfrm rot="5400000">
          <a:off x="5658234" y="-1759677"/>
          <a:ext cx="431977" cy="552868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которое понятно, интересно и выполнимо. Четко определен итоговый результат самостоятельной работы</a:t>
          </a:r>
          <a:endParaRPr lang="ru-RU" sz="1400" kern="1200" dirty="0"/>
        </a:p>
      </dsp:txBody>
      <dsp:txXfrm rot="-5400000">
        <a:off x="3109883" y="809761"/>
        <a:ext cx="5507593" cy="389803"/>
      </dsp:txXfrm>
    </dsp:sp>
    <dsp:sp modelId="{E64FB3D0-F28E-48AE-8A04-5EC259D17D0D}">
      <dsp:nvSpPr>
        <dsp:cNvPr id="0" name=""/>
        <dsp:cNvSpPr/>
      </dsp:nvSpPr>
      <dsp:spPr>
        <a:xfrm>
          <a:off x="0" y="734676"/>
          <a:ext cx="3109882" cy="53997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Центральное задание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359" y="761035"/>
        <a:ext cx="3057164" cy="487253"/>
      </dsp:txXfrm>
    </dsp:sp>
    <dsp:sp modelId="{33F4222E-9343-426E-ABB4-287CA2E70DD3}">
      <dsp:nvSpPr>
        <dsp:cNvPr id="0" name=""/>
        <dsp:cNvSpPr/>
      </dsp:nvSpPr>
      <dsp:spPr>
        <a:xfrm rot="5400000">
          <a:off x="5658234" y="-1192707"/>
          <a:ext cx="431977" cy="552868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необходимых для выполнения задания. Этот список может быть аннотированным</a:t>
          </a:r>
          <a:endParaRPr lang="ru-RU" sz="1400" kern="1200" dirty="0"/>
        </a:p>
      </dsp:txBody>
      <dsp:txXfrm rot="-5400000">
        <a:off x="3109883" y="1376731"/>
        <a:ext cx="5507593" cy="389803"/>
      </dsp:txXfrm>
    </dsp:sp>
    <dsp:sp modelId="{D00DC42B-52BD-4395-B237-CC9D8A0FA070}">
      <dsp:nvSpPr>
        <dsp:cNvPr id="0" name=""/>
        <dsp:cNvSpPr/>
      </dsp:nvSpPr>
      <dsp:spPr>
        <a:xfrm>
          <a:off x="0" y="1301646"/>
          <a:ext cx="3109882" cy="53997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Список информационных ресурсов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359" y="1328005"/>
        <a:ext cx="3057164" cy="487253"/>
      </dsp:txXfrm>
    </dsp:sp>
    <dsp:sp modelId="{86F7600D-37F9-4D75-B15B-4C9533B59431}">
      <dsp:nvSpPr>
        <dsp:cNvPr id="0" name=""/>
        <dsp:cNvSpPr/>
      </dsp:nvSpPr>
      <dsp:spPr>
        <a:xfrm rot="5400000">
          <a:off x="5658234" y="-625737"/>
          <a:ext cx="431977" cy="5528680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которую необходимо выполнить каждому участнику </a:t>
          </a:r>
          <a:r>
            <a:rPr lang="ru-RU" sz="1400" kern="1200" dirty="0" err="1" smtClean="0"/>
            <a:t>квеста</a:t>
          </a:r>
          <a:r>
            <a:rPr lang="ru-RU" sz="1400" kern="1200" dirty="0" smtClean="0"/>
            <a:t> при самостоятельном выполнении задания (этапы)</a:t>
          </a:r>
          <a:endParaRPr lang="ru-RU" sz="1400" kern="1200" dirty="0"/>
        </a:p>
      </dsp:txBody>
      <dsp:txXfrm rot="-5400000">
        <a:off x="3109883" y="1943701"/>
        <a:ext cx="5507593" cy="389803"/>
      </dsp:txXfrm>
    </dsp:sp>
    <dsp:sp modelId="{F5BD62C8-5C25-4110-AF81-72F503A771CD}">
      <dsp:nvSpPr>
        <dsp:cNvPr id="0" name=""/>
        <dsp:cNvSpPr/>
      </dsp:nvSpPr>
      <dsp:spPr>
        <a:xfrm>
          <a:off x="0" y="1868616"/>
          <a:ext cx="3109882" cy="53997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Описание процедуры работы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359" y="1894975"/>
        <a:ext cx="3057164" cy="487253"/>
      </dsp:txXfrm>
    </dsp:sp>
    <dsp:sp modelId="{C0AC49EA-9184-40B8-93BC-AF484EB94400}">
      <dsp:nvSpPr>
        <dsp:cNvPr id="0" name=""/>
        <dsp:cNvSpPr/>
      </dsp:nvSpPr>
      <dsp:spPr>
        <a:xfrm rot="5400000">
          <a:off x="5658234" y="-58767"/>
          <a:ext cx="431977" cy="5528680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 </a:t>
          </a:r>
          <a:r>
            <a:rPr lang="ru-RU" sz="1400" kern="1200" dirty="0" smtClean="0"/>
            <a:t>критерии оценки зависят от типа учебных задач, которые решаются в </a:t>
          </a:r>
          <a:r>
            <a:rPr lang="ru-RU" sz="1400" kern="1200" dirty="0" err="1" smtClean="0"/>
            <a:t>квесте</a:t>
          </a:r>
          <a:r>
            <a:rPr lang="ru-RU" sz="1400" kern="1200" dirty="0" smtClean="0"/>
            <a:t>.</a:t>
          </a:r>
          <a:endParaRPr lang="ru-RU" sz="1400" kern="1200" dirty="0"/>
        </a:p>
      </dsp:txBody>
      <dsp:txXfrm rot="-5400000">
        <a:off x="3109883" y="2510671"/>
        <a:ext cx="5507593" cy="389803"/>
      </dsp:txXfrm>
    </dsp:sp>
    <dsp:sp modelId="{D6F5C38D-35C0-45D7-B64D-F12B63BE1061}">
      <dsp:nvSpPr>
        <dsp:cNvPr id="0" name=""/>
        <dsp:cNvSpPr/>
      </dsp:nvSpPr>
      <dsp:spPr>
        <a:xfrm>
          <a:off x="0" y="2435587"/>
          <a:ext cx="3109882" cy="53997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Описание критериев </a:t>
          </a:r>
          <a:b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 параметров оценки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359" y="2461946"/>
        <a:ext cx="3057164" cy="487253"/>
      </dsp:txXfrm>
    </dsp:sp>
    <dsp:sp modelId="{0E2FD04B-6D73-4AC2-BC97-21CC0422A6D8}">
      <dsp:nvSpPr>
        <dsp:cNvPr id="0" name=""/>
        <dsp:cNvSpPr/>
      </dsp:nvSpPr>
      <dsp:spPr>
        <a:xfrm rot="5400000">
          <a:off x="5658234" y="508203"/>
          <a:ext cx="431977" cy="552868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как организовать и представить собранную информацию</a:t>
          </a:r>
          <a:endParaRPr lang="ru-RU" sz="1400" kern="1200" dirty="0"/>
        </a:p>
      </dsp:txBody>
      <dsp:txXfrm rot="-5400000">
        <a:off x="3109883" y="3077642"/>
        <a:ext cx="5507593" cy="389803"/>
      </dsp:txXfrm>
    </dsp:sp>
    <dsp:sp modelId="{46ADF513-3724-49A6-82A0-B27FF6D1F711}">
      <dsp:nvSpPr>
        <dsp:cNvPr id="0" name=""/>
        <dsp:cNvSpPr/>
      </dsp:nvSpPr>
      <dsp:spPr>
        <a:xfrm>
          <a:off x="0" y="3002557"/>
          <a:ext cx="3109882" cy="53997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Руководство к действиям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359" y="3028916"/>
        <a:ext cx="3057164" cy="487253"/>
      </dsp:txXfrm>
    </dsp:sp>
    <dsp:sp modelId="{B2789D74-AD20-4B1A-B369-51E6E574218F}">
      <dsp:nvSpPr>
        <dsp:cNvPr id="0" name=""/>
        <dsp:cNvSpPr/>
      </dsp:nvSpPr>
      <dsp:spPr>
        <a:xfrm rot="5400000">
          <a:off x="5658234" y="1075173"/>
          <a:ext cx="431977" cy="552868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где суммируется опыт, который будет получен участниками при выполнении самостоятельной работы над </a:t>
          </a:r>
          <a:r>
            <a:rPr lang="ru-RU" sz="1400" kern="1200" dirty="0" err="1" smtClean="0"/>
            <a:t>квестом</a:t>
          </a:r>
          <a:r>
            <a:rPr lang="ru-RU" sz="1400" kern="1200" dirty="0" smtClean="0"/>
            <a:t>.</a:t>
          </a:r>
          <a:endParaRPr lang="ru-RU" sz="1400" kern="1200" dirty="0"/>
        </a:p>
      </dsp:txBody>
      <dsp:txXfrm rot="-5400000">
        <a:off x="3109883" y="3644612"/>
        <a:ext cx="5507593" cy="389803"/>
      </dsp:txXfrm>
    </dsp:sp>
    <dsp:sp modelId="{6C26A1AA-B420-406A-B155-6BF0173BAD36}">
      <dsp:nvSpPr>
        <dsp:cNvPr id="0" name=""/>
        <dsp:cNvSpPr/>
      </dsp:nvSpPr>
      <dsp:spPr>
        <a:xfrm>
          <a:off x="0" y="3569527"/>
          <a:ext cx="3109882" cy="53997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Заключение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359" y="3595886"/>
        <a:ext cx="3057164" cy="48725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0FDBF-06D0-48AA-9D43-B62CEF348AB7}">
      <dsp:nvSpPr>
        <dsp:cNvPr id="0" name=""/>
        <dsp:cNvSpPr/>
      </dsp:nvSpPr>
      <dsp:spPr>
        <a:xfrm>
          <a:off x="0" y="1244868"/>
          <a:ext cx="8368018" cy="1644476"/>
        </a:xfrm>
        <a:prstGeom prst="notched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CA666D3-35D6-40C7-A10E-BEE55C69A163}">
      <dsp:nvSpPr>
        <dsp:cNvPr id="0" name=""/>
        <dsp:cNvSpPr/>
      </dsp:nvSpPr>
      <dsp:spPr>
        <a:xfrm>
          <a:off x="3677" y="0"/>
          <a:ext cx="2427052" cy="1644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non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1.Начальный (командный)</a:t>
          </a:r>
          <a:endParaRPr lang="ru-RU" sz="2400" b="1" kern="1200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sp:txBody>
      <dsp:txXfrm>
        <a:off x="3677" y="0"/>
        <a:ext cx="2427052" cy="1644476"/>
      </dsp:txXfrm>
    </dsp:sp>
    <dsp:sp modelId="{AD827934-348C-404B-938E-C23E281E48E7}">
      <dsp:nvSpPr>
        <dsp:cNvPr id="0" name=""/>
        <dsp:cNvSpPr/>
      </dsp:nvSpPr>
      <dsp:spPr>
        <a:xfrm>
          <a:off x="822296" y="1685246"/>
          <a:ext cx="789813" cy="74069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92BFE0-AC1C-43C2-9D01-4C1D37043592}">
      <dsp:nvSpPr>
        <dsp:cNvPr id="0" name=""/>
        <dsp:cNvSpPr/>
      </dsp:nvSpPr>
      <dsp:spPr>
        <a:xfrm>
          <a:off x="2578828" y="682506"/>
          <a:ext cx="2427052" cy="1644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non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2. Ролевой </a:t>
          </a:r>
          <a:endParaRPr lang="ru-RU" sz="2400" b="1" kern="1200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sp:txBody>
      <dsp:txXfrm>
        <a:off x="2578828" y="682506"/>
        <a:ext cx="2427052" cy="1644476"/>
      </dsp:txXfrm>
    </dsp:sp>
    <dsp:sp modelId="{6226DF81-E371-43C2-A3AB-0F3F46EEA7BB}">
      <dsp:nvSpPr>
        <dsp:cNvPr id="0" name=""/>
        <dsp:cNvSpPr/>
      </dsp:nvSpPr>
      <dsp:spPr>
        <a:xfrm>
          <a:off x="3370701" y="1685246"/>
          <a:ext cx="789813" cy="74069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517286-86F2-4526-9707-FA71654D17E6}">
      <dsp:nvSpPr>
        <dsp:cNvPr id="0" name=""/>
        <dsp:cNvSpPr/>
      </dsp:nvSpPr>
      <dsp:spPr>
        <a:xfrm>
          <a:off x="5100486" y="0"/>
          <a:ext cx="2427052" cy="1644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non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3.Заключи-тельный</a:t>
          </a:r>
          <a:endParaRPr lang="ru-RU" sz="2400" b="1" kern="1200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dsp:txBody>
      <dsp:txXfrm>
        <a:off x="5100486" y="0"/>
        <a:ext cx="2427052" cy="1644476"/>
      </dsp:txXfrm>
    </dsp:sp>
    <dsp:sp modelId="{74EBF022-49B9-4A7D-93B0-88C91312968F}">
      <dsp:nvSpPr>
        <dsp:cNvPr id="0" name=""/>
        <dsp:cNvSpPr/>
      </dsp:nvSpPr>
      <dsp:spPr>
        <a:xfrm>
          <a:off x="5919106" y="1685246"/>
          <a:ext cx="789813" cy="74069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8786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620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433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0739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8460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7772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5147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62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0252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2748000" y="747750"/>
            <a:ext cx="3648000" cy="3648000"/>
          </a:xfrm>
          <a:prstGeom prst="ellipse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2747950" y="747775"/>
            <a:ext cx="3648000" cy="36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">
  <p:cSld name="TITLE_AND_BOD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5128375" y="302375"/>
            <a:ext cx="3493200" cy="503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5128482" y="1509475"/>
            <a:ext cx="3493200" cy="312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2380350" y="0"/>
            <a:ext cx="67638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5840729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Shape 45"/>
          <p:cNvSpPr/>
          <p:nvPr/>
        </p:nvSpPr>
        <p:spPr>
          <a:xfrm>
            <a:off x="1190100" y="0"/>
            <a:ext cx="6763800" cy="8574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1199878" y="51470"/>
            <a:ext cx="6763800" cy="503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5" r:id="rId4"/>
    <p:sldLayoutId id="2147483657" r:id="rId5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3.gif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13" Type="http://schemas.openxmlformats.org/officeDocument/2006/relationships/image" Target="../media/image24.gif"/><Relationship Id="rId18" Type="http://schemas.openxmlformats.org/officeDocument/2006/relationships/hyperlink" Target="https://2.bp.blogspot.com/-_gj6xN_5hes/V-eglvXTQ6I/AAAAAAAACtM/MGBgwCbGLSonr7OLaziFPS5ftL81gKTkgCLcB/s1600/%D0%91%D0%B5%D0%B7%D1%8B%D0%BC%D1%8F%D0%BD%D0%BD%D1%8B%D0%B9.png" TargetMode="External"/><Relationship Id="rId3" Type="http://schemas.openxmlformats.org/officeDocument/2006/relationships/diagramData" Target="../diagrams/data15.xml"/><Relationship Id="rId21" Type="http://schemas.openxmlformats.org/officeDocument/2006/relationships/hyperlink" Target="https://planetcalc.ru/2468/" TargetMode="Externa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3.bp.blogspot.com/-SWlph7R5LOA/V-egfvOlzaI/AAAAAAAACtI/p1C_Q-9PU9UlXdfUZBS4bEORZVMN7xQHwCLcB/s1600/1.png" TargetMode="External"/><Relationship Id="rId20" Type="http://schemas.openxmlformats.org/officeDocument/2006/relationships/hyperlink" Target="https://planetcalc.ru/4647/" TargetMode="Externa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5.xml"/><Relationship Id="rId15" Type="http://schemas.openxmlformats.org/officeDocument/2006/relationships/image" Target="../media/image25.png"/><Relationship Id="rId10" Type="http://schemas.openxmlformats.org/officeDocument/2006/relationships/diagramQuickStyle" Target="../diagrams/quickStyle16.xml"/><Relationship Id="rId19" Type="http://schemas.openxmlformats.org/officeDocument/2006/relationships/image" Target="../media/image27.png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Relationship Id="rId14" Type="http://schemas.openxmlformats.org/officeDocument/2006/relationships/hyperlink" Target="https://3.bp.blogspot.com/-94FlaVXRLhI/V-dRv4L5axI/AAAAAAAACsk/AVBTUUsDCb87XL_ZWxa1T2YJcys-i-sHwCLcB/s1600/%D0%B7%D0%B5%D1%80%D0%BA%D0%B0%D0%BB%D0%BE.pn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e.profkiosk.ru/eServices/service_content/file/bb8d457e-925e-4632-a88e-68641cc2278c.pdf;01_Poketmod_Velikolepnaya%20vosmerka.pdf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878" y="0"/>
            <a:ext cx="6763800" cy="857238"/>
          </a:xfrm>
        </p:spPr>
        <p:txBody>
          <a:bodyPr/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 из важнейших задач системы образования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1059582"/>
            <a:ext cx="8568952" cy="3816423"/>
          </a:xfrm>
          <a:prstGeom prst="roundRect">
            <a:avLst/>
          </a:prstGeom>
          <a:solidFill>
            <a:srgbClr val="00B0F0">
              <a:alpha val="60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sz="2800" i="1" dirty="0" smtClean="0">
                <a:solidFill>
                  <a:srgbClr val="002060"/>
                </a:solidFill>
              </a:rPr>
              <a:t>«формирование </a:t>
            </a:r>
            <a:r>
              <a:rPr lang="ru-RU" sz="2800" i="1" dirty="0">
                <a:solidFill>
                  <a:srgbClr val="002060"/>
                </a:solidFill>
              </a:rPr>
              <a:t>универсальных учебных действий, обеспечивающих школьникам умение </a:t>
            </a:r>
            <a:r>
              <a:rPr lang="ru-RU" sz="2800" b="1" i="1" dirty="0">
                <a:solidFill>
                  <a:srgbClr val="002060"/>
                </a:solidFill>
              </a:rPr>
              <a:t>учиться, способность к  самореализации, саморазвитию и самосовершенствованию</a:t>
            </a:r>
            <a:r>
              <a:rPr lang="ru-RU" sz="2800" b="1" i="1" dirty="0" smtClean="0">
                <a:solidFill>
                  <a:srgbClr val="002060"/>
                </a:solidFill>
              </a:rPr>
              <a:t>"</a:t>
            </a:r>
            <a:endParaRPr lang="ru-RU" sz="2800" b="1" i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400" b="1" dirty="0"/>
              <a:t>                                                        </a:t>
            </a:r>
            <a:r>
              <a:rPr lang="ru-RU" sz="2400" dirty="0"/>
              <a:t>(из ФГОС)</a:t>
            </a:r>
          </a:p>
        </p:txBody>
      </p:sp>
    </p:spTree>
    <p:extLst>
      <p:ext uri="{BB962C8B-B14F-4D97-AF65-F5344CB8AC3E}">
        <p14:creationId xmlns:p14="http://schemas.microsoft.com/office/powerpoint/2010/main" val="236467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0"/>
            <a:ext cx="6737010" cy="857238"/>
          </a:xfrm>
        </p:spPr>
        <p:txBody>
          <a:bodyPr/>
          <a:lstStyle/>
          <a:p>
            <a:pPr lvl="0"/>
            <a:r>
              <a:rPr lang="ru-RU" alt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сделал </a:t>
            </a:r>
            <a:r>
              <a:rPr lang="ru-RU" alt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Берни Додж 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30567395"/>
              </p:ext>
            </p:extLst>
          </p:nvPr>
        </p:nvGraphicFramePr>
        <p:xfrm>
          <a:off x="251520" y="753345"/>
          <a:ext cx="4464496" cy="4356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56300798"/>
              </p:ext>
            </p:extLst>
          </p:nvPr>
        </p:nvGraphicFramePr>
        <p:xfrm>
          <a:off x="4427984" y="787016"/>
          <a:ext cx="4464496" cy="4356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5826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142858"/>
            <a:ext cx="6143668" cy="1071570"/>
          </a:xfrm>
        </p:spPr>
        <p:txBody>
          <a:bodyPr/>
          <a:lstStyle/>
          <a:p>
            <a:r>
              <a:rPr lang="ru-RU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Томас </a:t>
            </a:r>
            <a:r>
              <a:rPr lang="ru-RU" alt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Марч</a:t>
            </a:r>
            <a:r>
              <a:rPr lang="ru-RU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продолжил </a:t>
            </a:r>
            <a:r>
              <a:rPr lang="ru-RU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развил идеи Б. Доджа</a:t>
            </a:r>
            <a:br>
              <a:rPr lang="ru-RU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b="1" dirty="0" err="1">
                <a:solidFill>
                  <a:srgbClr val="002060"/>
                </a:solidFill>
              </a:rPr>
              <a:t>Квест</a:t>
            </a:r>
            <a:r>
              <a:rPr lang="ru-RU" altLang="ru-RU" b="1" dirty="0">
                <a:solidFill>
                  <a:srgbClr val="002060"/>
                </a:solidFill>
              </a:rPr>
              <a:t> - это построенная по типу опор учебная структура, использующая ссылки на существенно важные ресурсы в </a:t>
            </a:r>
            <a:r>
              <a:rPr lang="ru-RU" altLang="ru-RU" b="1" dirty="0" smtClean="0">
                <a:solidFill>
                  <a:srgbClr val="002060"/>
                </a:solidFill>
              </a:rPr>
              <a:t>интернете </a:t>
            </a:r>
            <a:r>
              <a:rPr lang="ru-RU" altLang="ru-RU" b="1" dirty="0">
                <a:solidFill>
                  <a:srgbClr val="002060"/>
                </a:solidFill>
              </a:rPr>
              <a:t>и аутентичную задачу </a:t>
            </a:r>
            <a:endParaRPr lang="ru-RU" b="1" dirty="0">
              <a:solidFill>
                <a:srgbClr val="002060"/>
              </a:solidFill>
            </a:endParaRPr>
          </a:p>
          <a:p>
            <a:pPr marL="114300" indent="0">
              <a:buNone/>
            </a:pP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altLang="ru-RU" b="1" dirty="0">
                <a:solidFill>
                  <a:srgbClr val="002060"/>
                </a:solidFill>
              </a:rPr>
              <a:t>Опоры - </a:t>
            </a:r>
            <a:r>
              <a:rPr lang="ru-RU" altLang="ru-RU" b="1" dirty="0" smtClean="0">
                <a:solidFill>
                  <a:srgbClr val="002060"/>
                </a:solidFill>
              </a:rPr>
              <a:t>это </a:t>
            </a:r>
            <a:r>
              <a:rPr lang="ru-RU" altLang="ru-RU" b="1" dirty="0">
                <a:solidFill>
                  <a:srgbClr val="002060"/>
                </a:solidFill>
              </a:rPr>
              <a:t>помощь учащимся работать вне зоны их реальных умений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214428"/>
            <a:ext cx="2770351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21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7723" y="-44067"/>
            <a:ext cx="6763800" cy="928676"/>
          </a:xfrm>
        </p:spPr>
        <p:txBody>
          <a:bodyPr/>
          <a:lstStyle/>
          <a:p>
            <a:pPr lvl="0"/>
            <a:r>
              <a:rPr lang="ru-RU" alt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 </a:t>
            </a:r>
            <a:r>
              <a:rPr lang="ru-RU" alt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Марч</a:t>
            </a:r>
            <a:r>
              <a:rPr lang="ru-RU" alt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сформулировал </a:t>
            </a:r>
            <a:r>
              <a:rPr lang="ru-RU" alt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главные </a:t>
            </a:r>
            <a:r>
              <a:rPr lang="ru-RU" alt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признаки </a:t>
            </a:r>
            <a:r>
              <a:rPr lang="ru-RU" altLang="ru-RU" sz="27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квеста</a:t>
            </a:r>
            <a:endParaRPr lang="ru-RU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57008482"/>
              </p:ext>
            </p:extLst>
          </p:nvPr>
        </p:nvGraphicFramePr>
        <p:xfrm>
          <a:off x="611560" y="1142990"/>
          <a:ext cx="7776864" cy="380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072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0"/>
            <a:ext cx="5718600" cy="503100"/>
          </a:xfrm>
        </p:spPr>
        <p:txBody>
          <a:bodyPr/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Кто, где, когда?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15816" y="933408"/>
            <a:ext cx="2780700" cy="3125100"/>
          </a:xfrm>
        </p:spPr>
        <p:txBody>
          <a:bodyPr/>
          <a:lstStyle/>
          <a:p>
            <a:r>
              <a:rPr lang="ru-RU" altLang="ru-RU" b="1" dirty="0">
                <a:solidFill>
                  <a:srgbClr val="002060"/>
                </a:solidFill>
              </a:rPr>
              <a:t>Наибольшее распространение </a:t>
            </a:r>
            <a:r>
              <a:rPr lang="ru-RU" altLang="ru-RU" b="1" dirty="0" err="1">
                <a:solidFill>
                  <a:srgbClr val="002060"/>
                </a:solidFill>
              </a:rPr>
              <a:t>квесты</a:t>
            </a:r>
            <a:r>
              <a:rPr lang="ru-RU" altLang="ru-RU" b="1" dirty="0">
                <a:solidFill>
                  <a:srgbClr val="002060"/>
                </a:solidFill>
              </a:rPr>
              <a:t> получили в Бразилии, Испании, Китае, Австралии, Голландии и  США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713882" y="905892"/>
            <a:ext cx="3287274" cy="3125100"/>
          </a:xfrm>
        </p:spPr>
        <p:txBody>
          <a:bodyPr/>
          <a:lstStyle/>
          <a:p>
            <a:r>
              <a:rPr lang="ru-RU" altLang="ru-RU" b="1" dirty="0">
                <a:solidFill>
                  <a:srgbClr val="002060"/>
                </a:solidFill>
              </a:rPr>
              <a:t>Проблемой </a:t>
            </a:r>
            <a:r>
              <a:rPr lang="ru-RU" altLang="ru-RU" b="1" dirty="0" err="1">
                <a:solidFill>
                  <a:srgbClr val="002060"/>
                </a:solidFill>
              </a:rPr>
              <a:t>квестов</a:t>
            </a:r>
            <a:r>
              <a:rPr lang="ru-RU" altLang="ru-RU" b="1" dirty="0">
                <a:solidFill>
                  <a:srgbClr val="002060"/>
                </a:solidFill>
              </a:rPr>
              <a:t> </a:t>
            </a:r>
            <a:r>
              <a:rPr lang="ru-RU" altLang="ru-RU" b="1" dirty="0" smtClean="0">
                <a:solidFill>
                  <a:srgbClr val="002060"/>
                </a:solidFill>
              </a:rPr>
              <a:t/>
            </a:r>
            <a:br>
              <a:rPr lang="ru-RU" altLang="ru-RU" b="1" dirty="0" smtClean="0">
                <a:solidFill>
                  <a:srgbClr val="002060"/>
                </a:solidFill>
              </a:rPr>
            </a:br>
            <a:r>
              <a:rPr lang="ru-RU" altLang="ru-RU" b="1" dirty="0" smtClean="0">
                <a:solidFill>
                  <a:srgbClr val="002060"/>
                </a:solidFill>
              </a:rPr>
              <a:t>в </a:t>
            </a:r>
            <a:r>
              <a:rPr lang="ru-RU" altLang="ru-RU" b="1" dirty="0">
                <a:solidFill>
                  <a:srgbClr val="002060"/>
                </a:solidFill>
              </a:rPr>
              <a:t>нашей стране занимаются </a:t>
            </a:r>
            <a:r>
              <a:rPr lang="ru-RU" altLang="ru-RU" b="1" dirty="0" smtClean="0">
                <a:solidFill>
                  <a:srgbClr val="002060"/>
                </a:solidFill>
              </a:rPr>
              <a:t/>
            </a:r>
            <a:br>
              <a:rPr lang="ru-RU" altLang="ru-RU" b="1" dirty="0" smtClean="0">
                <a:solidFill>
                  <a:srgbClr val="002060"/>
                </a:solidFill>
              </a:rPr>
            </a:br>
            <a:r>
              <a:rPr lang="ru-RU" altLang="ru-RU" b="1" dirty="0" smtClean="0">
                <a:solidFill>
                  <a:srgbClr val="002060"/>
                </a:solidFill>
              </a:rPr>
              <a:t>Андреева </a:t>
            </a:r>
            <a:r>
              <a:rPr lang="ru-RU" altLang="ru-RU" b="1" dirty="0">
                <a:solidFill>
                  <a:srgbClr val="002060"/>
                </a:solidFill>
              </a:rPr>
              <a:t>М.В., </a:t>
            </a:r>
            <a:br>
              <a:rPr lang="ru-RU" altLang="ru-RU" b="1" dirty="0">
                <a:solidFill>
                  <a:srgbClr val="002060"/>
                </a:solidFill>
              </a:rPr>
            </a:br>
            <a:r>
              <a:rPr lang="ru-RU" altLang="ru-RU" b="1" dirty="0">
                <a:solidFill>
                  <a:srgbClr val="002060"/>
                </a:solidFill>
              </a:rPr>
              <a:t>Быховский Я. С., Николаева Н.В. и другие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2473893" cy="1391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73" y="1670526"/>
            <a:ext cx="2453058" cy="1290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73" y="3077466"/>
            <a:ext cx="2441832" cy="1831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Картинки по запросу храм василия блаженного москва размер 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96957"/>
            <a:ext cx="2859828" cy="1906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31" y="3096957"/>
            <a:ext cx="1872208" cy="1931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32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"/>
            <a:ext cx="7543800" cy="597716"/>
          </a:xfrm>
        </p:spPr>
        <p:txBody>
          <a:bodyPr>
            <a:no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Классификация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квестов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77032398"/>
              </p:ext>
            </p:extLst>
          </p:nvPr>
        </p:nvGraphicFramePr>
        <p:xfrm>
          <a:off x="356018" y="1142990"/>
          <a:ext cx="8701481" cy="3977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вал 4"/>
          <p:cNvSpPr/>
          <p:nvPr/>
        </p:nvSpPr>
        <p:spPr>
          <a:xfrm>
            <a:off x="221710" y="83141"/>
            <a:ext cx="731784" cy="73823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3000" b="1" dirty="0" smtClean="0">
                <a:latin typeface="Times New Roman"/>
                <a:ea typeface="Times New Roman"/>
                <a:cs typeface="Times New Roman"/>
              </a:rPr>
              <a:t>3</a:t>
            </a:r>
            <a:endParaRPr lang="ru-RU" sz="30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065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0"/>
            <a:ext cx="7543800" cy="928675"/>
          </a:xfrm>
        </p:spPr>
        <p:txBody>
          <a:bodyPr>
            <a:no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Классификация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квестов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09799085"/>
              </p:ext>
            </p:extLst>
          </p:nvPr>
        </p:nvGraphicFramePr>
        <p:xfrm>
          <a:off x="5334" y="1071552"/>
          <a:ext cx="8995822" cy="405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67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3320"/>
            <a:ext cx="6786610" cy="843917"/>
          </a:xfrm>
        </p:spPr>
        <p:txBody>
          <a:bodyPr>
            <a:no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квеста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20338321"/>
              </p:ext>
            </p:extLst>
          </p:nvPr>
        </p:nvGraphicFramePr>
        <p:xfrm>
          <a:off x="251670" y="928676"/>
          <a:ext cx="8638563" cy="4111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вал 4"/>
          <p:cNvSpPr/>
          <p:nvPr/>
        </p:nvSpPr>
        <p:spPr>
          <a:xfrm>
            <a:off x="202037" y="79122"/>
            <a:ext cx="731784" cy="73823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3000" b="1" dirty="0" smtClean="0">
                <a:latin typeface="Times New Roman"/>
                <a:ea typeface="Times New Roman"/>
                <a:cs typeface="Times New Roman"/>
              </a:rPr>
              <a:t>4</a:t>
            </a:r>
            <a:endParaRPr lang="ru-RU" sz="30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848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"/>
            <a:ext cx="7543800" cy="785800"/>
          </a:xfrm>
        </p:spPr>
        <p:txBody>
          <a:bodyPr/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работы над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квестом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24955138"/>
              </p:ext>
            </p:extLst>
          </p:nvPr>
        </p:nvGraphicFramePr>
        <p:xfrm>
          <a:off x="391243" y="516624"/>
          <a:ext cx="8368018" cy="4111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51" y="1493074"/>
            <a:ext cx="2018551" cy="661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15" y="3070259"/>
            <a:ext cx="3038913" cy="20697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14313" indent="-214313">
              <a:buFont typeface="Wingdings" pitchFamily="2" charset="2"/>
              <a:buChar char="ü"/>
            </a:pPr>
            <a:r>
              <a:rPr lang="ru-RU" sz="1300" dirty="0"/>
              <a:t>Учащиеся знакомятся </a:t>
            </a: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>с </a:t>
            </a:r>
            <a:r>
              <a:rPr lang="ru-RU" sz="1300" dirty="0"/>
              <a:t>основными понятиями </a:t>
            </a: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>по </a:t>
            </a:r>
            <a:r>
              <a:rPr lang="ru-RU" sz="1300" dirty="0"/>
              <a:t>выбранной теме, материалами аналогичных проектов. </a:t>
            </a:r>
          </a:p>
          <a:p>
            <a:pPr marL="214313" indent="-214313">
              <a:buFont typeface="Wingdings" pitchFamily="2" charset="2"/>
              <a:buChar char="ü"/>
            </a:pPr>
            <a:r>
              <a:rPr lang="ru-RU" sz="1300" dirty="0"/>
              <a:t>Распределяются роли в команде: по 1-4 человека на 1 роль. </a:t>
            </a:r>
          </a:p>
          <a:p>
            <a:pPr marL="214313" indent="-214313">
              <a:buFont typeface="Wingdings" pitchFamily="2" charset="2"/>
              <a:buChar char="ü"/>
            </a:pPr>
            <a:r>
              <a:rPr lang="ru-RU" sz="1300" dirty="0"/>
              <a:t>Все члены команды должны помогать друг другу и учить работе с компьютерными программами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1220" y="3062689"/>
            <a:ext cx="2357454" cy="146963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300" dirty="0"/>
              <a:t>Индивидуальная </a:t>
            </a:r>
            <a:r>
              <a:rPr lang="ru-RU" sz="1300" dirty="0" smtClean="0"/>
              <a:t>работа</a:t>
            </a:r>
            <a:br>
              <a:rPr lang="ru-RU" sz="1300" dirty="0" smtClean="0"/>
            </a:br>
            <a:r>
              <a:rPr lang="ru-RU" sz="1300" dirty="0" smtClean="0"/>
              <a:t> </a:t>
            </a:r>
            <a:r>
              <a:rPr lang="ru-RU" sz="1300" dirty="0"/>
              <a:t>в команде на общий результат</a:t>
            </a:r>
            <a:r>
              <a:rPr lang="ru-RU" sz="1300" dirty="0" smtClean="0"/>
              <a:t>.</a:t>
            </a:r>
            <a:br>
              <a:rPr lang="ru-RU" sz="1300" dirty="0" smtClean="0"/>
            </a:br>
            <a:r>
              <a:rPr lang="ru-RU" sz="1300" dirty="0" smtClean="0"/>
              <a:t>Участники </a:t>
            </a:r>
            <a:r>
              <a:rPr lang="ru-RU" sz="1300" dirty="0"/>
              <a:t>одновременно</a:t>
            </a:r>
            <a:r>
              <a:rPr lang="ru-RU" sz="1300" dirty="0" smtClean="0"/>
              <a:t>,</a:t>
            </a:r>
            <a:br>
              <a:rPr lang="ru-RU" sz="1300" dirty="0" smtClean="0"/>
            </a:br>
            <a:r>
              <a:rPr lang="ru-RU" sz="1300" dirty="0" smtClean="0"/>
              <a:t>в </a:t>
            </a:r>
            <a:r>
              <a:rPr lang="ru-RU" sz="1300" dirty="0"/>
              <a:t>соответствии </a:t>
            </a: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>с </a:t>
            </a:r>
            <a:r>
              <a:rPr lang="ru-RU" sz="1300" dirty="0"/>
              <a:t>выбранными ролями, выполняют задания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37644" y="3048224"/>
            <a:ext cx="2931952" cy="16559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14313" indent="-214313">
              <a:buFont typeface="Wingdings" pitchFamily="2" charset="2"/>
              <a:buChar char="ü"/>
            </a:pPr>
            <a:r>
              <a:rPr lang="ru-RU" sz="1300" dirty="0"/>
              <a:t>По результатам исследования проблемы формулируются выводы и предложения.</a:t>
            </a:r>
          </a:p>
          <a:p>
            <a:pPr marL="214313" indent="-214313">
              <a:buFont typeface="Wingdings" pitchFamily="2" charset="2"/>
              <a:buChar char="ü"/>
            </a:pPr>
            <a:r>
              <a:rPr lang="ru-RU" sz="1300" dirty="0"/>
              <a:t>В оценке результатов принимают участие как преподаватели, так и учащиеся путем обсуждения или интерактивного </a:t>
            </a:r>
            <a:r>
              <a:rPr lang="ru-RU" sz="1300" dirty="0" smtClean="0"/>
              <a:t>голосования</a:t>
            </a:r>
            <a:endParaRPr lang="ru-RU" sz="1300" dirty="0"/>
          </a:p>
        </p:txBody>
      </p:sp>
      <p:sp>
        <p:nvSpPr>
          <p:cNvPr id="9" name="Овал 8"/>
          <p:cNvSpPr/>
          <p:nvPr/>
        </p:nvSpPr>
        <p:spPr>
          <a:xfrm>
            <a:off x="218391" y="62768"/>
            <a:ext cx="731784" cy="73823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3000" b="1" dirty="0" smtClean="0">
                <a:latin typeface="Times New Roman"/>
                <a:ea typeface="Times New Roman"/>
                <a:cs typeface="Times New Roman"/>
              </a:rPr>
              <a:t>5</a:t>
            </a:r>
            <a:endParaRPr lang="ru-RU" sz="30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8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0"/>
            <a:ext cx="6715172" cy="857238"/>
          </a:xfrm>
        </p:spPr>
        <p:txBody>
          <a:bodyPr>
            <a:no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Роли участников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квеста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7715705"/>
              </p:ext>
            </p:extLst>
          </p:nvPr>
        </p:nvGraphicFramePr>
        <p:xfrm>
          <a:off x="285720" y="928676"/>
          <a:ext cx="8519021" cy="4068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вал 4"/>
          <p:cNvSpPr/>
          <p:nvPr/>
        </p:nvSpPr>
        <p:spPr>
          <a:xfrm>
            <a:off x="218391" y="62768"/>
            <a:ext cx="731784" cy="73823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3000" b="1" dirty="0" smtClean="0">
                <a:latin typeface="Times New Roman"/>
                <a:ea typeface="Times New Roman"/>
                <a:cs typeface="Times New Roman"/>
              </a:rPr>
              <a:t>6</a:t>
            </a:r>
            <a:endParaRPr lang="ru-RU" sz="30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05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543800" cy="857238"/>
          </a:xfrm>
        </p:spPr>
        <p:txBody>
          <a:bodyPr>
            <a:no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прохождения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квеста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59676585"/>
              </p:ext>
            </p:extLst>
          </p:nvPr>
        </p:nvGraphicFramePr>
        <p:xfrm>
          <a:off x="23938" y="920952"/>
          <a:ext cx="5146646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83504531"/>
              </p:ext>
            </p:extLst>
          </p:nvPr>
        </p:nvGraphicFramePr>
        <p:xfrm>
          <a:off x="4786314" y="1000114"/>
          <a:ext cx="4223463" cy="3970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Овал 5"/>
          <p:cNvSpPr/>
          <p:nvPr/>
        </p:nvSpPr>
        <p:spPr>
          <a:xfrm>
            <a:off x="218391" y="62768"/>
            <a:ext cx="731784" cy="73823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3000" b="1" dirty="0" smtClean="0">
                <a:latin typeface="Times New Roman"/>
                <a:ea typeface="Times New Roman"/>
                <a:cs typeface="Times New Roman"/>
              </a:rPr>
              <a:t>7</a:t>
            </a:r>
            <a:endParaRPr lang="ru-RU" sz="30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69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878" y="-92546"/>
            <a:ext cx="6763800" cy="949784"/>
          </a:xfrm>
        </p:spPr>
        <p:txBody>
          <a:bodyPr/>
          <a:lstStyle/>
          <a:p>
            <a:r>
              <a:rPr lang="ru-RU" sz="2000" dirty="0"/>
              <a:t>Универсальные учебные действия (УУД) подразделяются на 4 группы: регулятивные, личностные, коммуникативные и познавательные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3" descr="http://ciot-anapa.ru/images/stories/for_parents/uud-shema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19672" y="988650"/>
            <a:ext cx="5832647" cy="415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524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543800" cy="857237"/>
          </a:xfrm>
        </p:spPr>
        <p:txBody>
          <a:bodyPr>
            <a:no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заданий для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квеста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86495028"/>
              </p:ext>
            </p:extLst>
          </p:nvPr>
        </p:nvGraphicFramePr>
        <p:xfrm>
          <a:off x="285720" y="1000114"/>
          <a:ext cx="8643998" cy="4143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вал 4"/>
          <p:cNvSpPr/>
          <p:nvPr/>
        </p:nvSpPr>
        <p:spPr>
          <a:xfrm>
            <a:off x="218391" y="62768"/>
            <a:ext cx="731784" cy="73823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3000" b="1" dirty="0" smtClean="0">
                <a:latin typeface="Times New Roman"/>
                <a:ea typeface="Times New Roman"/>
                <a:cs typeface="Times New Roman"/>
              </a:rPr>
              <a:t>8</a:t>
            </a:r>
            <a:endParaRPr lang="ru-RU" sz="30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162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543800" cy="857237"/>
          </a:xfrm>
        </p:spPr>
        <p:txBody>
          <a:bodyPr>
            <a:no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заданий для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квеста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63352583"/>
              </p:ext>
            </p:extLst>
          </p:nvPr>
        </p:nvGraphicFramePr>
        <p:xfrm>
          <a:off x="167124" y="903382"/>
          <a:ext cx="8855689" cy="4175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вал 4"/>
          <p:cNvSpPr/>
          <p:nvPr/>
        </p:nvSpPr>
        <p:spPr>
          <a:xfrm>
            <a:off x="218391" y="62768"/>
            <a:ext cx="731784" cy="73823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3000" b="1" dirty="0" smtClean="0">
                <a:latin typeface="Times New Roman"/>
                <a:ea typeface="Times New Roman"/>
                <a:cs typeface="Times New Roman"/>
              </a:rPr>
              <a:t>8</a:t>
            </a:r>
            <a:endParaRPr lang="ru-RU" sz="30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162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110" y="0"/>
            <a:ext cx="6997913" cy="857237"/>
          </a:xfrm>
        </p:spPr>
        <p:txBody>
          <a:bodyPr>
            <a:no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Кодирование и маршрутные листы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5948258"/>
              </p:ext>
            </p:extLst>
          </p:nvPr>
        </p:nvGraphicFramePr>
        <p:xfrm>
          <a:off x="179512" y="771550"/>
          <a:ext cx="4536346" cy="4221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03712796"/>
              </p:ext>
            </p:extLst>
          </p:nvPr>
        </p:nvGraphicFramePr>
        <p:xfrm>
          <a:off x="4932040" y="683669"/>
          <a:ext cx="4020424" cy="3988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26" name="Picture 2" descr="http://qrcoder.ru/code/?%CA%E0%E1%E8%ED%E5%F2+%ED%EE%EC%E5%F0+5&amp;4&amp;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60" y="1419622"/>
            <a:ext cx="1057275" cy="1057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3.bp.blogspot.com/-94FlaVXRLhI/V-dRv4L5axI/AAAAAAAACsk/AVBTUUsDCb87XL_ZWxa1T2YJcys-i-sHwCLcB/s320/%25D0%25B7%25D0%25B5%25D1%2580%25D0%25BA%25D0%25B0%25D0%25BB%25D0%25BE.png">
            <a:hlinkClick r:id="rId14"/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559" y="4361889"/>
            <a:ext cx="1419203" cy="455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https://3.bp.blogspot.com/-SWlph7R5LOA/V-egfvOlzaI/AAAAAAAACtI/p1C_Q-9PU9UlXdfUZBS4bEORZVMN7xQHwCLcB/s320/1.png">
            <a:hlinkClick r:id="rId16"/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859781"/>
            <a:ext cx="1264640" cy="927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https://2.bp.blogspot.com/-_gj6xN_5hes/V-eglvXTQ6I/AAAAAAAACtM/MGBgwCbGLSonr7OLaziFPS5ftL81gKTkgCLcB/s320/%25D0%2591%25D0%25B5%25D0%25B7%25D1%258B%25D0%25BC%25D1%258F%25D0%25BD%25D0%25BD%25D1%258B%25D0%25B9.png">
            <a:hlinkClick r:id="rId18"/>
          </p:cNvPr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237" y="4371950"/>
            <a:ext cx="1296099" cy="4357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трелка вниз 4"/>
          <p:cNvSpPr/>
          <p:nvPr/>
        </p:nvSpPr>
        <p:spPr>
          <a:xfrm rot="3450687">
            <a:off x="4696716" y="4589835"/>
            <a:ext cx="360040" cy="358180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3110989" y="4205703"/>
            <a:ext cx="1533179" cy="919907"/>
            <a:chOff x="2316847" y="1349"/>
            <a:chExt cx="1533179" cy="919907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2316847" y="1349"/>
              <a:ext cx="1533179" cy="91990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2343790" y="28292"/>
              <a:ext cx="1479293" cy="8660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t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/>
                <a:t>Шифр </a:t>
              </a:r>
              <a:r>
                <a:rPr lang="ru-RU" sz="1300" kern="1200" dirty="0" err="1" smtClean="0"/>
                <a:t>Атбаш</a:t>
              </a:r>
              <a:endParaRPr lang="ru-RU" sz="1300" kern="1200" dirty="0"/>
            </a:p>
            <a:p>
              <a:pPr marL="5715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000" kern="1200" dirty="0">
                  <a:hlinkClick r:id="rId20"/>
                </a:rPr>
                <a:t>https://planetcalc.ru/4647</a:t>
              </a:r>
              <a:r>
                <a:rPr lang="en-US" sz="1000" kern="1200" dirty="0" smtClean="0">
                  <a:hlinkClick r:id="rId20"/>
                </a:rPr>
                <a:t>/</a:t>
              </a:r>
              <a:r>
                <a:rPr lang="ru-RU" sz="1000" kern="1200" dirty="0" smtClean="0"/>
                <a:t> </a:t>
              </a:r>
              <a:endParaRPr lang="ru-RU" sz="1000" kern="1200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331640" y="4223593"/>
            <a:ext cx="1533179" cy="919907"/>
            <a:chOff x="2316847" y="1534528"/>
            <a:chExt cx="1533179" cy="919907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2316847" y="1534528"/>
              <a:ext cx="1533179" cy="91990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2343790" y="1561471"/>
              <a:ext cx="1479293" cy="8660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t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 smtClean="0"/>
                <a:t>Шифр </a:t>
              </a:r>
              <a:r>
                <a:rPr lang="ru-RU" sz="1300" kern="1200" dirty="0" err="1" smtClean="0"/>
                <a:t>Виженера</a:t>
              </a:r>
              <a:endParaRPr lang="ru-RU" sz="1300" kern="1200" dirty="0"/>
            </a:p>
            <a:p>
              <a:pPr marL="57150" lvl="1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000" kern="1200" dirty="0">
                  <a:hlinkClick r:id="rId21"/>
                </a:rPr>
                <a:t>https://planetcalc.ru/2468</a:t>
              </a:r>
              <a:r>
                <a:rPr lang="en-US" sz="1000" kern="1200" dirty="0" smtClean="0">
                  <a:hlinkClick r:id="rId21"/>
                </a:rPr>
                <a:t>/</a:t>
              </a:r>
              <a:r>
                <a:rPr lang="ru-RU" sz="1000" kern="1200" dirty="0" smtClean="0"/>
                <a:t> </a:t>
              </a:r>
              <a:endParaRPr lang="ru-RU" sz="1000" kern="1200" dirty="0"/>
            </a:p>
          </p:txBody>
        </p:sp>
      </p:grpSp>
      <p:sp>
        <p:nvSpPr>
          <p:cNvPr id="17" name="Овал 16"/>
          <p:cNvSpPr/>
          <p:nvPr/>
        </p:nvSpPr>
        <p:spPr>
          <a:xfrm>
            <a:off x="218391" y="62768"/>
            <a:ext cx="731784" cy="73823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3000" b="1" dirty="0" smtClean="0">
                <a:latin typeface="Times New Roman"/>
                <a:ea typeface="Times New Roman"/>
                <a:cs typeface="Times New Roman"/>
              </a:rPr>
              <a:t>9</a:t>
            </a:r>
            <a:endParaRPr lang="ru-RU" sz="30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61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D624AC-245C-428F-8C53-D8C4B85B6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1AD624AC-245C-428F-8C53-D8C4B85B65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70EC60-C38E-49AF-9A99-589CE52594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>
                                            <p:graphicEl>
                                              <a:dgm id="{0170EC60-C38E-49AF-9A99-589CE52594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EF573A-5476-474A-BF09-742E8538FB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graphicEl>
                                              <a:dgm id="{E7EF573A-5476-474A-BF09-742E8538FB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C273C1-B965-4D4A-9B71-1A1D30B218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>
                                            <p:graphicEl>
                                              <a:dgm id="{0BC273C1-B965-4D4A-9B71-1A1D30B218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136EB2-CC67-4D9C-BBF0-4251E17F94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>
                                            <p:graphicEl>
                                              <a:dgm id="{EB136EB2-CC67-4D9C-BBF0-4251E17F94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388429-43BA-450B-8EF0-F2E8AEC90E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>
                                            <p:graphicEl>
                                              <a:dgm id="{7A388429-43BA-450B-8EF0-F2E8AEC90E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731811-E473-4948-ADE2-7A135AAF7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>
                                            <p:graphicEl>
                                              <a:dgm id="{32731811-E473-4948-ADE2-7A135AAF70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588122-AAB1-4690-9EAC-B9708E1B29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">
                                            <p:graphicEl>
                                              <a:dgm id="{8A588122-AAB1-4690-9EAC-B9708E1B29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8CCB27-5024-4523-A9B4-1C21CB565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>
                                            <p:graphicEl>
                                              <a:dgm id="{268CCB27-5024-4523-A9B4-1C21CB5656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21DA70-9BC9-4CAC-9754-83CB50EC0B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">
                                            <p:graphicEl>
                                              <a:dgm id="{E921DA70-9BC9-4CAC-9754-83CB50EC0B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0CF13D-9FCB-4C75-B7C6-8FD4EBC9CC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">
                                            <p:graphicEl>
                                              <a:dgm id="{780CF13D-9FCB-4C75-B7C6-8FD4EBC9CC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Graphic spid="4" grpId="0">
        <p:bldSub>
          <a:bldDgm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110" y="0"/>
            <a:ext cx="6997913" cy="857237"/>
          </a:xfrm>
        </p:spPr>
        <p:txBody>
          <a:bodyPr>
            <a:no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кодирования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3772" y="754532"/>
            <a:ext cx="8892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Шифр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Атбаш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 - </a:t>
            </a:r>
            <a:r>
              <a:rPr lang="ru-RU" sz="2000" dirty="0" smtClean="0">
                <a:solidFill>
                  <a:srgbClr val="212529"/>
                </a:solidFill>
                <a:latin typeface="-apple-system"/>
              </a:rPr>
              <a:t>простой </a:t>
            </a:r>
            <a:r>
              <a:rPr lang="ru-RU" sz="2000" dirty="0">
                <a:solidFill>
                  <a:srgbClr val="212529"/>
                </a:solidFill>
                <a:latin typeface="-apple-system"/>
              </a:rPr>
              <a:t>шифр подстановки для алфавитного письма. Правило шифрования состоит в замене </a:t>
            </a:r>
            <a:r>
              <a:rPr lang="ru-RU" sz="2000" b="1" dirty="0">
                <a:solidFill>
                  <a:srgbClr val="212529"/>
                </a:solidFill>
                <a:latin typeface="-apple-system"/>
              </a:rPr>
              <a:t>n</a:t>
            </a:r>
            <a:r>
              <a:rPr lang="ru-RU" sz="2000" dirty="0">
                <a:solidFill>
                  <a:srgbClr val="212529"/>
                </a:solidFill>
                <a:latin typeface="-apple-system"/>
              </a:rPr>
              <a:t>-й буквы алфавита буквой с номером </a:t>
            </a:r>
            <a:r>
              <a:rPr lang="ru-RU" sz="2000" b="1" dirty="0">
                <a:solidFill>
                  <a:srgbClr val="212529"/>
                </a:solidFill>
                <a:latin typeface="-apple-system"/>
              </a:rPr>
              <a:t>m - n + 1</a:t>
            </a:r>
            <a:r>
              <a:rPr lang="ru-RU" sz="2000" dirty="0">
                <a:solidFill>
                  <a:srgbClr val="212529"/>
                </a:solidFill>
                <a:latin typeface="-apple-system"/>
              </a:rPr>
              <a:t>, где </a:t>
            </a:r>
            <a:r>
              <a:rPr lang="ru-RU" sz="2000" b="1" dirty="0">
                <a:solidFill>
                  <a:srgbClr val="212529"/>
                </a:solidFill>
                <a:latin typeface="-apple-system"/>
              </a:rPr>
              <a:t>m</a:t>
            </a:r>
            <a:r>
              <a:rPr lang="ru-RU" sz="2000" dirty="0">
                <a:solidFill>
                  <a:srgbClr val="212529"/>
                </a:solidFill>
                <a:latin typeface="-apple-system"/>
              </a:rPr>
              <a:t> — число букв в алфавите.</a:t>
            </a:r>
          </a:p>
        </p:txBody>
      </p:sp>
      <p:pic>
        <p:nvPicPr>
          <p:cNvPr id="20" name="Рисунок 19"/>
          <p:cNvPicPr/>
          <p:nvPr/>
        </p:nvPicPr>
        <p:blipFill rotWithShape="1">
          <a:blip r:embed="rId3"/>
          <a:srcRect l="24885" t="47282" r="1656" b="46181"/>
          <a:stretch/>
        </p:blipFill>
        <p:spPr bwMode="auto">
          <a:xfrm>
            <a:off x="323528" y="1787766"/>
            <a:ext cx="8568952" cy="894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33772" y="2738113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Roboto"/>
              </a:rPr>
              <a:t>Шифр Цезаря</a:t>
            </a:r>
            <a:r>
              <a:rPr lang="ru-RU" sz="2000" dirty="0">
                <a:latin typeface="Roboto"/>
              </a:rPr>
              <a:t> один из наиболее древнейших известных шифров. Схема шифрования очень проста — используется сдвиг буквы алфавита на фиксированное число позиций. </a:t>
            </a:r>
            <a:endParaRPr lang="ru-RU" sz="2000" dirty="0"/>
          </a:p>
        </p:txBody>
      </p:sp>
      <p:pic>
        <p:nvPicPr>
          <p:cNvPr id="22" name="Рисунок 21"/>
          <p:cNvPicPr/>
          <p:nvPr/>
        </p:nvPicPr>
        <p:blipFill rotWithShape="1">
          <a:blip r:embed="rId4"/>
          <a:srcRect l="15563" t="44850" r="37317" b="27936"/>
          <a:stretch/>
        </p:blipFill>
        <p:spPr bwMode="auto">
          <a:xfrm>
            <a:off x="323528" y="3812374"/>
            <a:ext cx="5256584" cy="1279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759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-17112"/>
            <a:ext cx="6715172" cy="874350"/>
          </a:xfrm>
        </p:spPr>
        <p:txBody>
          <a:bodyPr>
            <a:noAutofit/>
          </a:bodyPr>
          <a:lstStyle/>
          <a:p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Критерии оценки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квеста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862328"/>
              </p:ext>
            </p:extLst>
          </p:nvPr>
        </p:nvGraphicFramePr>
        <p:xfrm>
          <a:off x="142844" y="991790"/>
          <a:ext cx="8858312" cy="403087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14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3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6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3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9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Отлично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Хорошо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Удовлетворительно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4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Понимание задания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375"/>
                        </a:spcAft>
                      </a:pPr>
                      <a:r>
                        <a:rPr lang="ru-RU" sz="1100" dirty="0">
                          <a:effectLst/>
                        </a:rPr>
                        <a:t>Работа демонстрирует точное понимание задания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375"/>
                        </a:spcAft>
                      </a:pPr>
                      <a:r>
                        <a:rPr lang="ru-RU" sz="1100" dirty="0">
                          <a:effectLst/>
                        </a:rPr>
                        <a:t>Включаются </a:t>
                      </a:r>
                      <a:r>
                        <a:rPr lang="ru-RU" sz="1100" dirty="0" smtClean="0">
                          <a:effectLst/>
                        </a:rPr>
                        <a:t>материалы</a:t>
                      </a:r>
                      <a:r>
                        <a:rPr lang="ru-RU" sz="1100" dirty="0">
                          <a:effectLst/>
                        </a:rPr>
                        <a:t>, </a:t>
                      </a:r>
                      <a:r>
                        <a:rPr lang="ru-RU" sz="1100" dirty="0" smtClean="0">
                          <a:effectLst/>
                        </a:rPr>
                        <a:t>которые непосредственно относятся </a:t>
                      </a:r>
                      <a:r>
                        <a:rPr lang="ru-RU" sz="1100" dirty="0">
                          <a:effectLst/>
                        </a:rPr>
                        <a:t>к теме, так и материалы, </a:t>
                      </a:r>
                      <a:r>
                        <a:rPr lang="ru-RU" sz="1100" dirty="0" smtClean="0">
                          <a:effectLst/>
                        </a:rPr>
                        <a:t>которые к ней не относятся; ограниченное </a:t>
                      </a:r>
                      <a:r>
                        <a:rPr lang="ru-RU" sz="1100" dirty="0">
                          <a:effectLst/>
                        </a:rPr>
                        <a:t>количество </a:t>
                      </a:r>
                      <a:r>
                        <a:rPr lang="ru-RU" sz="1100" dirty="0" smtClean="0">
                          <a:effectLst/>
                        </a:rPr>
                        <a:t>источников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375"/>
                        </a:spcAft>
                      </a:pPr>
                      <a:r>
                        <a:rPr lang="ru-RU" sz="1100" dirty="0">
                          <a:effectLst/>
                        </a:rPr>
                        <a:t>Включены материалы</a:t>
                      </a:r>
                      <a:r>
                        <a:rPr lang="ru-RU" sz="1100" dirty="0" smtClean="0">
                          <a:effectLst/>
                        </a:rPr>
                        <a:t>,</a:t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не </a:t>
                      </a:r>
                      <a:r>
                        <a:rPr lang="ru-RU" sz="1100" dirty="0">
                          <a:effectLst/>
                        </a:rPr>
                        <a:t>имеющие </a:t>
                      </a:r>
                      <a:r>
                        <a:rPr lang="ru-RU" sz="1100" dirty="0" smtClean="0">
                          <a:effectLst/>
                        </a:rPr>
                        <a:t>отношения </a:t>
                      </a:r>
                      <a:r>
                        <a:rPr lang="ru-RU" sz="1100" dirty="0">
                          <a:effectLst/>
                        </a:rPr>
                        <a:t>к теме; используется один источник, собранная информация не анализируется и не </a:t>
                      </a:r>
                      <a:r>
                        <a:rPr lang="ru-RU" sz="1100" dirty="0" smtClean="0">
                          <a:effectLst/>
                        </a:rPr>
                        <a:t>оценивается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4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Выполнение задания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375"/>
                        </a:spcAft>
                      </a:pPr>
                      <a:r>
                        <a:rPr lang="ru-RU" sz="1100" dirty="0">
                          <a:effectLst/>
                        </a:rPr>
                        <a:t>Оцениваются работы разных периодов; выводы аргументированы; </a:t>
                      </a:r>
                      <a:r>
                        <a:rPr lang="ru-RU" sz="1100" dirty="0" smtClean="0">
                          <a:effectLst/>
                        </a:rPr>
                        <a:t>материалы непосредственно относятся </a:t>
                      </a:r>
                      <a:r>
                        <a:rPr lang="ru-RU" sz="1100" dirty="0">
                          <a:effectLst/>
                        </a:rPr>
                        <a:t>к теме; источники цитируются </a:t>
                      </a:r>
                      <a:r>
                        <a:rPr lang="ru-RU" sz="1100" dirty="0" smtClean="0">
                          <a:effectLst/>
                        </a:rPr>
                        <a:t>правильно,</a:t>
                      </a:r>
                      <a:r>
                        <a:rPr lang="ru-RU" sz="1100" baseline="0" dirty="0" smtClean="0">
                          <a:effectLst/>
                        </a:rPr>
                        <a:t> они </a:t>
                      </a:r>
                      <a:r>
                        <a:rPr lang="ru-RU" sz="1100" dirty="0" smtClean="0">
                          <a:effectLst/>
                        </a:rPr>
                        <a:t>достоверны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375"/>
                        </a:spcAft>
                      </a:pPr>
                      <a:r>
                        <a:rPr lang="ru-RU" sz="1100" dirty="0">
                          <a:effectLst/>
                        </a:rPr>
                        <a:t>Не вся информация </a:t>
                      </a:r>
                      <a:r>
                        <a:rPr lang="ru-RU" sz="1100" dirty="0" smtClean="0">
                          <a:effectLst/>
                        </a:rPr>
                        <a:t>взята</a:t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из достоверных источников; часть информации неточна </a:t>
                      </a:r>
                      <a:r>
                        <a:rPr lang="ru-RU" sz="1100" dirty="0" smtClean="0">
                          <a:effectLst/>
                        </a:rPr>
                        <a:t/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или </a:t>
                      </a:r>
                      <a:r>
                        <a:rPr lang="ru-RU" sz="1100" dirty="0">
                          <a:effectLst/>
                        </a:rPr>
                        <a:t>не имеет прямого отношения к </a:t>
                      </a:r>
                      <a:r>
                        <a:rPr lang="ru-RU" sz="1100" dirty="0" smtClean="0">
                          <a:effectLst/>
                        </a:rPr>
                        <a:t>теме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375"/>
                        </a:spcAft>
                      </a:pPr>
                      <a:r>
                        <a:rPr lang="ru-RU" sz="1100" dirty="0">
                          <a:effectLst/>
                        </a:rPr>
                        <a:t>Случайная подборка материалов; информация неточна или не имеет отношения к теме; неполные ответы на вопросы; не делаются попытки </a:t>
                      </a:r>
                      <a:r>
                        <a:rPr lang="ru-RU" sz="1100" dirty="0" smtClean="0">
                          <a:effectLst/>
                        </a:rPr>
                        <a:t>проанализировать информацию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2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Результат работы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375"/>
                        </a:spcAft>
                      </a:pPr>
                      <a:r>
                        <a:rPr lang="ru-RU" sz="1100" dirty="0">
                          <a:effectLst/>
                        </a:rPr>
                        <a:t>Четкое и логичное представление </a:t>
                      </a:r>
                      <a:r>
                        <a:rPr lang="ru-RU" sz="1100" dirty="0" smtClean="0">
                          <a:effectLst/>
                        </a:rPr>
                        <a:t>информации, которая имеет </a:t>
                      </a:r>
                      <a:r>
                        <a:rPr lang="ru-RU" sz="1100" dirty="0">
                          <a:effectLst/>
                        </a:rPr>
                        <a:t>непосредственное отношение к </a:t>
                      </a:r>
                      <a:r>
                        <a:rPr lang="ru-RU" sz="1100" dirty="0" smtClean="0">
                          <a:effectLst/>
                        </a:rPr>
                        <a:t>теме, работа хорошо отредактирована</a:t>
                      </a:r>
                      <a:r>
                        <a:rPr lang="ru-RU" sz="1100" dirty="0">
                          <a:effectLst/>
                        </a:rPr>
                        <a:t>. Демонстрируется </a:t>
                      </a:r>
                      <a:r>
                        <a:rPr lang="ru-RU" sz="1100" dirty="0" smtClean="0">
                          <a:effectLst/>
                        </a:rPr>
                        <a:t/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критический </a:t>
                      </a:r>
                      <a:r>
                        <a:rPr lang="ru-RU" sz="1100" dirty="0">
                          <a:effectLst/>
                        </a:rPr>
                        <a:t>анализ и оценка материала, определенность </a:t>
                      </a:r>
                      <a:r>
                        <a:rPr lang="ru-RU" sz="1100" dirty="0" smtClean="0">
                          <a:effectLst/>
                        </a:rPr>
                        <a:t>позиции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375"/>
                        </a:spcAft>
                      </a:pPr>
                      <a:r>
                        <a:rPr lang="ru-RU" sz="1100" dirty="0">
                          <a:effectLst/>
                        </a:rPr>
                        <a:t>Точность и структурированность информации; привлекательное </a:t>
                      </a:r>
                      <a:r>
                        <a:rPr lang="ru-RU" sz="1100" dirty="0" smtClean="0">
                          <a:effectLst/>
                        </a:rPr>
                        <a:t>оформление. </a:t>
                      </a:r>
                      <a:r>
                        <a:rPr lang="ru-RU" sz="1100" dirty="0">
                          <a:effectLst/>
                        </a:rPr>
                        <a:t>Недостаточно выражена собственная </a:t>
                      </a:r>
                      <a:r>
                        <a:rPr lang="ru-RU" sz="1100" dirty="0" smtClean="0">
                          <a:effectLst/>
                        </a:rPr>
                        <a:t>оценка </a:t>
                      </a:r>
                      <a:r>
                        <a:rPr lang="ru-RU" sz="1100" dirty="0">
                          <a:effectLst/>
                        </a:rPr>
                        <a:t>информации. Работа похожа </a:t>
                      </a:r>
                      <a:r>
                        <a:rPr lang="ru-RU" sz="1100" dirty="0" smtClean="0">
                          <a:effectLst/>
                        </a:rPr>
                        <a:t/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на </a:t>
                      </a:r>
                      <a:r>
                        <a:rPr lang="ru-RU" sz="1100" dirty="0">
                          <a:effectLst/>
                        </a:rPr>
                        <a:t>другие ученические </a:t>
                      </a:r>
                      <a:r>
                        <a:rPr lang="ru-RU" sz="1100" dirty="0" smtClean="0">
                          <a:effectLst/>
                        </a:rPr>
                        <a:t>работы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375"/>
                        </a:spcAft>
                      </a:pPr>
                      <a:r>
                        <a:rPr lang="ru-RU" sz="1100" dirty="0">
                          <a:effectLst/>
                        </a:rPr>
                        <a:t>Материал логически </a:t>
                      </a:r>
                      <a:r>
                        <a:rPr lang="ru-RU" sz="1100" dirty="0" smtClean="0">
                          <a:effectLst/>
                        </a:rPr>
                        <a:t/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не </a:t>
                      </a:r>
                      <a:r>
                        <a:rPr lang="ru-RU" sz="1100" dirty="0">
                          <a:effectLst/>
                        </a:rPr>
                        <a:t>выстроен и подан внешне непривлекательно; не дается четкого ответа на поставленные </a:t>
                      </a:r>
                      <a:r>
                        <a:rPr lang="ru-RU" sz="1100" dirty="0" smtClean="0">
                          <a:effectLst/>
                        </a:rPr>
                        <a:t>вопросы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88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Творческий подход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375"/>
                        </a:spcAft>
                      </a:pPr>
                      <a:r>
                        <a:rPr lang="ru-RU" sz="1100" dirty="0">
                          <a:effectLst/>
                        </a:rPr>
                        <a:t>Представлены различные подходы </a:t>
                      </a:r>
                      <a:r>
                        <a:rPr lang="ru-RU" sz="1100" dirty="0" smtClean="0">
                          <a:effectLst/>
                        </a:rPr>
                        <a:t/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к </a:t>
                      </a:r>
                      <a:r>
                        <a:rPr lang="ru-RU" sz="1100" dirty="0">
                          <a:effectLst/>
                        </a:rPr>
                        <a:t>решению проблемы. </a:t>
                      </a:r>
                      <a:r>
                        <a:rPr lang="ru-RU" sz="1100" dirty="0" smtClean="0">
                          <a:effectLst/>
                        </a:rPr>
                        <a:t/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Работа </a:t>
                      </a:r>
                      <a:r>
                        <a:rPr lang="ru-RU" sz="1100" dirty="0">
                          <a:effectLst/>
                        </a:rPr>
                        <a:t>отличается яркой индивидуальностью и выражает точку зрения </a:t>
                      </a:r>
                      <a:r>
                        <a:rPr lang="ru-RU" sz="1100" dirty="0" err="1" smtClean="0">
                          <a:effectLst/>
                        </a:rPr>
                        <a:t>микрогруппы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375"/>
                        </a:spcAft>
                      </a:pPr>
                      <a:r>
                        <a:rPr lang="ru-RU" sz="1100" dirty="0">
                          <a:effectLst/>
                        </a:rPr>
                        <a:t>Демонстрируется одна точка зрения на проблему; проводятся сравнения, </a:t>
                      </a:r>
                      <a:r>
                        <a:rPr lang="ru-RU" sz="1100" dirty="0" smtClean="0">
                          <a:effectLst/>
                        </a:rPr>
                        <a:t/>
                      </a:r>
                      <a:br>
                        <a:rPr lang="ru-RU" sz="1100" dirty="0" smtClean="0">
                          <a:effectLst/>
                        </a:rPr>
                      </a:br>
                      <a:r>
                        <a:rPr lang="ru-RU" sz="1100" dirty="0" smtClean="0">
                          <a:effectLst/>
                        </a:rPr>
                        <a:t>но </a:t>
                      </a:r>
                      <a:r>
                        <a:rPr lang="ru-RU" sz="1100" dirty="0">
                          <a:effectLst/>
                        </a:rPr>
                        <a:t>не делаются </a:t>
                      </a:r>
                      <a:r>
                        <a:rPr lang="ru-RU" sz="1100" dirty="0" smtClean="0">
                          <a:effectLst/>
                        </a:rPr>
                        <a:t>выводов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375"/>
                        </a:spcAft>
                      </a:pPr>
                      <a:r>
                        <a:rPr lang="ru-RU" sz="1100" dirty="0">
                          <a:effectLst/>
                        </a:rPr>
                        <a:t>Студент просто копирует информацию из предложенных источников; нет критического взгляда на проблему; работа мало связана с темой </a:t>
                      </a:r>
                      <a:r>
                        <a:rPr lang="ru-RU" sz="1100" dirty="0" err="1">
                          <a:effectLst/>
                        </a:rPr>
                        <a:t>квеста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Овал 4"/>
          <p:cNvSpPr/>
          <p:nvPr/>
        </p:nvSpPr>
        <p:spPr>
          <a:xfrm>
            <a:off x="218390" y="62768"/>
            <a:ext cx="781709" cy="79447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3000" b="1" dirty="0" smtClean="0">
                <a:latin typeface="Times New Roman"/>
                <a:ea typeface="Times New Roman"/>
                <a:cs typeface="Times New Roman"/>
              </a:rPr>
              <a:t>10</a:t>
            </a:r>
            <a:endParaRPr lang="ru-RU" sz="30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5943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 idx="4294967295"/>
          </p:nvPr>
        </p:nvSpPr>
        <p:spPr>
          <a:xfrm>
            <a:off x="0" y="1461375"/>
            <a:ext cx="4484400" cy="2220600"/>
          </a:xfrm>
          <a:prstGeom prst="rect">
            <a:avLst/>
          </a:prstGeom>
          <a:solidFill>
            <a:srgbClr val="00B2FF">
              <a:alpha val="7333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проверить успешно ли вы преодолели наш маршрут?</a:t>
            </a:r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4658290" y="123478"/>
            <a:ext cx="4464496" cy="504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/>
              <a:t>Подсчитайте, следуя инструкции</a:t>
            </a:r>
            <a:endParaRPr sz="2000" dirty="0"/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4716016" y="627534"/>
            <a:ext cx="4320480" cy="4320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900" dirty="0" smtClean="0">
                <a:solidFill>
                  <a:srgbClr val="002060"/>
                </a:solidFill>
              </a:rPr>
              <a:t>Станция 1 – Станция </a:t>
            </a:r>
            <a:r>
              <a:rPr lang="ru-RU" sz="1900" dirty="0">
                <a:solidFill>
                  <a:srgbClr val="002060"/>
                </a:solidFill>
              </a:rPr>
              <a:t>2 </a:t>
            </a:r>
            <a:r>
              <a:rPr lang="en-US" sz="1900" dirty="0" smtClean="0">
                <a:solidFill>
                  <a:srgbClr val="002060"/>
                </a:solidFill>
              </a:rPr>
              <a:t>+ </a:t>
            </a:r>
            <a:r>
              <a:rPr lang="ru-RU" sz="1900" dirty="0" smtClean="0">
                <a:solidFill>
                  <a:srgbClr val="002060"/>
                </a:solidFill>
              </a:rPr>
              <a:t>13</a:t>
            </a:r>
            <a:r>
              <a:rPr lang="en-US" sz="1900" dirty="0" smtClean="0">
                <a:solidFill>
                  <a:srgbClr val="002060"/>
                </a:solidFill>
              </a:rPr>
              <a:t>0 + </a:t>
            </a:r>
            <a:r>
              <a:rPr lang="ru-RU" sz="1900" dirty="0">
                <a:solidFill>
                  <a:srgbClr val="002060"/>
                </a:solidFill>
              </a:rPr>
              <a:t>Станция </a:t>
            </a:r>
            <a:r>
              <a:rPr lang="en-US" sz="1900" dirty="0" smtClean="0">
                <a:solidFill>
                  <a:srgbClr val="002060"/>
                </a:solidFill>
              </a:rPr>
              <a:t>3 + </a:t>
            </a:r>
            <a:r>
              <a:rPr lang="ru-RU" sz="1900" dirty="0">
                <a:solidFill>
                  <a:srgbClr val="002060"/>
                </a:solidFill>
              </a:rPr>
              <a:t>Станция </a:t>
            </a:r>
            <a:r>
              <a:rPr lang="en-US" sz="1900" dirty="0" smtClean="0">
                <a:solidFill>
                  <a:srgbClr val="002060"/>
                </a:solidFill>
              </a:rPr>
              <a:t>4 + </a:t>
            </a:r>
            <a:r>
              <a:rPr lang="ru-RU" sz="1900" dirty="0">
                <a:solidFill>
                  <a:srgbClr val="002060"/>
                </a:solidFill>
              </a:rPr>
              <a:t>Станция </a:t>
            </a:r>
            <a:r>
              <a:rPr lang="en-US" sz="1900" dirty="0" smtClean="0">
                <a:solidFill>
                  <a:srgbClr val="002060"/>
                </a:solidFill>
              </a:rPr>
              <a:t> 5 </a:t>
            </a:r>
            <a:r>
              <a:rPr lang="ru-RU" sz="1900" dirty="0" smtClean="0">
                <a:solidFill>
                  <a:srgbClr val="002060"/>
                </a:solidFill>
              </a:rPr>
              <a:t>–</a:t>
            </a:r>
            <a:r>
              <a:rPr lang="en-US" sz="1900" dirty="0" smtClean="0">
                <a:solidFill>
                  <a:srgbClr val="002060"/>
                </a:solidFill>
              </a:rPr>
              <a:t> (</a:t>
            </a:r>
            <a:r>
              <a:rPr lang="ru-RU" sz="1900" dirty="0">
                <a:solidFill>
                  <a:srgbClr val="002060"/>
                </a:solidFill>
              </a:rPr>
              <a:t>Станция </a:t>
            </a:r>
            <a:r>
              <a:rPr lang="en-US" sz="1900" dirty="0" smtClean="0">
                <a:solidFill>
                  <a:srgbClr val="002060"/>
                </a:solidFill>
              </a:rPr>
              <a:t>7 + </a:t>
            </a:r>
            <a:r>
              <a:rPr lang="ru-RU" sz="1900" dirty="0">
                <a:solidFill>
                  <a:srgbClr val="002060"/>
                </a:solidFill>
              </a:rPr>
              <a:t>Станция </a:t>
            </a:r>
            <a:r>
              <a:rPr lang="en-US" sz="1900" dirty="0" smtClean="0">
                <a:solidFill>
                  <a:srgbClr val="002060"/>
                </a:solidFill>
              </a:rPr>
              <a:t>8) =</a:t>
            </a:r>
          </a:p>
          <a:p>
            <a:pPr marL="0" lvl="0" indent="0">
              <a:buNone/>
            </a:pPr>
            <a:endParaRPr lang="en-US" sz="1900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ru-RU" sz="1900" dirty="0" smtClean="0">
                <a:solidFill>
                  <a:srgbClr val="002060"/>
                </a:solidFill>
              </a:rPr>
              <a:t>К получившемуся числу необходимо дописать справа зеркальное число к числу, которое получиться при следующих вычислениях:</a:t>
            </a:r>
          </a:p>
          <a:p>
            <a:pPr marL="0" lvl="0" indent="0">
              <a:buNone/>
            </a:pPr>
            <a:r>
              <a:rPr lang="ru-RU" sz="1900" dirty="0" smtClean="0">
                <a:solidFill>
                  <a:srgbClr val="002060"/>
                </a:solidFill>
              </a:rPr>
              <a:t>Станция 6 + Станция 9 + Станция 10 =</a:t>
            </a:r>
          </a:p>
          <a:p>
            <a:pPr marL="0" lvl="0" indent="0">
              <a:buNone/>
            </a:pPr>
            <a:endParaRPr lang="ru-RU" sz="1900" dirty="0" smtClean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ru-RU" sz="1900" dirty="0" smtClean="0">
                <a:solidFill>
                  <a:srgbClr val="002060"/>
                </a:solidFill>
              </a:rPr>
              <a:t>Должен был получиться числовой палиндром, хотя… я не уверена, что это простое число. Так что у вас получилось?</a:t>
            </a:r>
          </a:p>
          <a:p>
            <a:pPr marL="0" lvl="0" indent="0">
              <a:buNone/>
            </a:pPr>
            <a:r>
              <a:rPr lang="ru-RU" sz="1900" dirty="0" smtClean="0"/>
              <a:t> </a:t>
            </a:r>
            <a:r>
              <a:rPr lang="en-US" sz="1900" dirty="0" smtClean="0"/>
              <a:t> </a:t>
            </a:r>
            <a:endParaRPr sz="1900" dirty="0"/>
          </a:p>
        </p:txBody>
      </p:sp>
    </p:spTree>
    <p:extLst>
      <p:ext uri="{BB962C8B-B14F-4D97-AF65-F5344CB8AC3E}">
        <p14:creationId xmlns:p14="http://schemas.microsoft.com/office/powerpoint/2010/main" val="395588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4658290" y="123478"/>
            <a:ext cx="4464496" cy="504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Подсчитайте, следуя инструкции</a:t>
            </a:r>
            <a:endParaRPr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4716016" y="627534"/>
            <a:ext cx="4320480" cy="40324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Станция 1 – Станция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+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Станция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+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Станция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+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Станция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Станция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+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Станция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8)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1855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buNone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получившемуся числу необходимо дописать справа зеркальное число к числу, которое получиться при следующих вычислениях:</a:t>
            </a:r>
          </a:p>
          <a:p>
            <a:pPr marL="0" lvl="0" indent="0"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Станция 6 + Станция 9 + Станция 10 =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     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0" lvl="0" indent="0" algn="ctr">
              <a:buNone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-185 581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466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314" y="66101"/>
            <a:ext cx="7920880" cy="1491630"/>
          </a:xfrm>
        </p:spPr>
        <p:txBody>
          <a:bodyPr/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Заполненный маршрутный лист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78379046"/>
              </p:ext>
            </p:extLst>
          </p:nvPr>
        </p:nvGraphicFramePr>
        <p:xfrm>
          <a:off x="323528" y="987574"/>
          <a:ext cx="8496944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388124" y="350785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0B0F0"/>
                </a:solidFill>
                <a:latin typeface="TelegraphLine" panose="02000400000000000000" pitchFamily="2" charset="0"/>
              </a:rPr>
              <a:t>18 55 81</a:t>
            </a:r>
            <a:endParaRPr lang="ru-RU" sz="4800" dirty="0">
              <a:solidFill>
                <a:srgbClr val="00B0F0"/>
              </a:solidFill>
              <a:latin typeface="TelegraphLine" panose="02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69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314" y="66101"/>
            <a:ext cx="7920880" cy="1491630"/>
          </a:xfrm>
        </p:spPr>
        <p:txBody>
          <a:bodyPr/>
          <a:lstStyle/>
          <a:p>
            <a:pPr lvl="0"/>
            <a:r>
              <a:rPr lang="ru-RU" dirty="0" smtClean="0"/>
              <a:t>Перевертыши</a:t>
            </a:r>
            <a:br>
              <a:rPr lang="ru-RU" dirty="0" smtClean="0"/>
            </a:br>
            <a:r>
              <a:rPr lang="ru-RU" dirty="0" smtClean="0"/>
              <a:t>(для формулирования темы урока)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7278" y="915566"/>
            <a:ext cx="8568952" cy="3816423"/>
          </a:xfrm>
          <a:prstGeom prst="roundRect">
            <a:avLst/>
          </a:prstGeom>
          <a:solidFill>
            <a:srgbClr val="00B0F0">
              <a:alpha val="60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endParaRPr lang="ru-RU" sz="2400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2"/>
          <a:srcRect l="32838" t="28506" r="45484" b="63968"/>
          <a:stretch/>
        </p:blipFill>
        <p:spPr bwMode="auto">
          <a:xfrm>
            <a:off x="755576" y="2067694"/>
            <a:ext cx="3164170" cy="6988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393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1403648" y="747775"/>
            <a:ext cx="6480720" cy="36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как модель обучения на уроках и внеурочное время с точки зрения формирования УУД </a:t>
            </a:r>
            <a:b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учащихся</a:t>
            </a:r>
            <a:endParaRPr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314" y="66101"/>
            <a:ext cx="7920880" cy="1491630"/>
          </a:xfrm>
        </p:spPr>
        <p:txBody>
          <a:bodyPr/>
          <a:lstStyle/>
          <a:p>
            <a:pPr lvl="0"/>
            <a:r>
              <a:rPr lang="ru-RU" dirty="0" smtClean="0"/>
              <a:t>Перевертыши</a:t>
            </a:r>
            <a:br>
              <a:rPr lang="ru-RU" dirty="0" smtClean="0"/>
            </a:br>
            <a:r>
              <a:rPr lang="ru-RU" dirty="0" smtClean="0"/>
              <a:t>(для формулирования темы урока)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7278" y="915566"/>
            <a:ext cx="8568952" cy="3816423"/>
          </a:xfrm>
          <a:prstGeom prst="roundRect">
            <a:avLst/>
          </a:prstGeom>
          <a:solidFill>
            <a:srgbClr val="00B0F0">
              <a:alpha val="60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endParaRPr lang="ru-RU" sz="2400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31683" t="28734" r="27397" b="64196"/>
          <a:stretch/>
        </p:blipFill>
        <p:spPr bwMode="auto">
          <a:xfrm>
            <a:off x="2339752" y="1779662"/>
            <a:ext cx="4815790" cy="838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213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314" y="66101"/>
            <a:ext cx="7920880" cy="1491630"/>
          </a:xfrm>
        </p:spPr>
        <p:txBody>
          <a:bodyPr/>
          <a:lstStyle/>
          <a:p>
            <a:pPr lvl="0"/>
            <a:r>
              <a:rPr lang="ru-RU" dirty="0" smtClean="0"/>
              <a:t>Перевертыши</a:t>
            </a:r>
            <a:br>
              <a:rPr lang="ru-RU" dirty="0" smtClean="0"/>
            </a:br>
            <a:r>
              <a:rPr lang="ru-RU" dirty="0" smtClean="0"/>
              <a:t>(для формулирования темы урока)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7278" y="915566"/>
            <a:ext cx="8568952" cy="3816423"/>
          </a:xfrm>
          <a:prstGeom prst="roundRect">
            <a:avLst/>
          </a:prstGeom>
          <a:solidFill>
            <a:srgbClr val="00B0F0">
              <a:alpha val="60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endParaRPr lang="ru-RU" sz="2400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22576" t="21893" r="46253" b="15393"/>
          <a:stretch/>
        </p:blipFill>
        <p:spPr bwMode="auto">
          <a:xfrm>
            <a:off x="1475656" y="1131590"/>
            <a:ext cx="3168352" cy="338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888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314" y="66101"/>
            <a:ext cx="7920880" cy="1491630"/>
          </a:xfrm>
        </p:spPr>
        <p:txBody>
          <a:bodyPr/>
          <a:lstStyle/>
          <a:p>
            <a:pPr lvl="0"/>
            <a:r>
              <a:rPr lang="ru-RU" dirty="0" smtClean="0"/>
              <a:t>Перевертыши</a:t>
            </a:r>
            <a:br>
              <a:rPr lang="ru-RU" dirty="0" smtClean="0"/>
            </a:br>
            <a:r>
              <a:rPr lang="ru-RU" dirty="0" smtClean="0"/>
              <a:t>(для формулирования темы урока)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7278" y="915566"/>
            <a:ext cx="8568952" cy="3816423"/>
          </a:xfrm>
          <a:prstGeom prst="roundRect">
            <a:avLst/>
          </a:prstGeom>
          <a:solidFill>
            <a:srgbClr val="00B0F0">
              <a:alpha val="60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endParaRPr lang="ru-RU" sz="2400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22320" t="13684" r="18033" b="15393"/>
          <a:stretch/>
        </p:blipFill>
        <p:spPr bwMode="auto">
          <a:xfrm>
            <a:off x="1259632" y="1203598"/>
            <a:ext cx="6624736" cy="338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791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314" y="66101"/>
            <a:ext cx="7920880" cy="1491630"/>
          </a:xfrm>
        </p:spPr>
        <p:txBody>
          <a:bodyPr/>
          <a:lstStyle/>
          <a:p>
            <a:pPr lvl="0"/>
            <a:r>
              <a:rPr lang="ru-RU" dirty="0" smtClean="0"/>
              <a:t>Технология Чек-листа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7278" y="915566"/>
            <a:ext cx="8568952" cy="3816423"/>
          </a:xfrm>
          <a:prstGeom prst="roundRect">
            <a:avLst/>
          </a:prstGeom>
          <a:solidFill>
            <a:srgbClr val="00B0F0">
              <a:alpha val="60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Сhecklist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переводе с английского – контрольный список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Чек-лист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список подсказок, список действий, реестр действий. Суть и смысл чек-листа – создать оптимальный перечень шагов или предметов для рутинного или постоянного процесса.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Чек-лист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помогает: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экономить свое время,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сократить до минимума возможность появления ошибки,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избежать нервозности.</a:t>
            </a:r>
          </a:p>
        </p:txBody>
      </p:sp>
    </p:spTree>
    <p:extLst>
      <p:ext uri="{BB962C8B-B14F-4D97-AF65-F5344CB8AC3E}">
        <p14:creationId xmlns:p14="http://schemas.microsoft.com/office/powerpoint/2010/main" val="418605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314" y="66101"/>
            <a:ext cx="7920880" cy="1491630"/>
          </a:xfrm>
        </p:spPr>
        <p:txBody>
          <a:bodyPr/>
          <a:lstStyle/>
          <a:p>
            <a:pPr lvl="0"/>
            <a:r>
              <a:rPr lang="ru-RU" dirty="0" smtClean="0"/>
              <a:t>Технология Чек-листа</a:t>
            </a:r>
            <a:endParaRPr lang="ru-RU" dirty="0"/>
          </a:p>
        </p:txBody>
      </p:sp>
      <p:pic>
        <p:nvPicPr>
          <p:cNvPr id="4" name="Рисунок 3" descr="https://vkoshelek.com/wp-content/uploads/2018/01/CHek-list-kak-prevratit-hobbi-v-bizne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5566"/>
            <a:ext cx="2016224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cdn-nus-1.pinme.ru/photo/ed/3bae/ed3baeca995288dd28cfd4003c3b5dc3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099" y="915566"/>
            <a:ext cx="1960869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infodohodmlm.ru/wp-content/uploads/2015/02/rt1L12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20501"/>
            <a:ext cx="2299288" cy="280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://leadmachine.ru/wp-content/uploads/2019/02/image2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320" y="919334"/>
            <a:ext cx="1984680" cy="2804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04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314" y="0"/>
            <a:ext cx="7920880" cy="1557731"/>
          </a:xfrm>
        </p:spPr>
        <p:txBody>
          <a:bodyPr/>
          <a:lstStyle/>
          <a:p>
            <a:pPr lvl="0"/>
            <a:r>
              <a:rPr lang="ru-RU" dirty="0" smtClean="0"/>
              <a:t>15 способов провести </a:t>
            </a:r>
            <a:br>
              <a:rPr lang="ru-RU" dirty="0" smtClean="0"/>
            </a:br>
            <a:r>
              <a:rPr lang="ru-RU" dirty="0" smtClean="0"/>
              <a:t>формирующее оценивание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8851" t="9806" r="6617" b="15166"/>
          <a:stretch/>
        </p:blipFill>
        <p:spPr bwMode="auto">
          <a:xfrm>
            <a:off x="363282" y="915566"/>
            <a:ext cx="8496944" cy="40324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3448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314" y="66101"/>
            <a:ext cx="7920880" cy="1491630"/>
          </a:xfrm>
        </p:spPr>
        <p:txBody>
          <a:bodyPr/>
          <a:lstStyle/>
          <a:p>
            <a:pPr lvl="0"/>
            <a:r>
              <a:rPr lang="ru-RU" dirty="0"/>
              <a:t>Технология</a:t>
            </a:r>
            <a:r>
              <a:rPr lang="ru-RU" b="0" dirty="0"/>
              <a:t> </a:t>
            </a:r>
            <a:r>
              <a:rPr lang="ru-RU" dirty="0" err="1"/>
              <a:t>сторителлинга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94219" y="6619654"/>
            <a:ext cx="1715241" cy="641151"/>
          </a:xfrm>
          <a:prstGeom prst="roundRect">
            <a:avLst/>
          </a:prstGeom>
          <a:solidFill>
            <a:srgbClr val="00B0F0">
              <a:alpha val="60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800118"/>
            <a:ext cx="83566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«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сторителлинг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» возник от английского слова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storytelling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в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переводе означает «рассказывание историй». 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Синоним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– «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сказительство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»,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подразумевает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под собой исполнение сказаний, искусство увлекательного рассказа.  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13113" t="27366" r="11206" b="26767"/>
          <a:stretch/>
        </p:blipFill>
        <p:spPr bwMode="auto">
          <a:xfrm>
            <a:off x="3815408" y="2648944"/>
            <a:ext cx="5328592" cy="18457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https://ds03.infourok.ru/uploads/ex/0291/0001ead8-db1fcf3f/img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573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90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314" y="66101"/>
            <a:ext cx="7920880" cy="1491630"/>
          </a:xfrm>
        </p:spPr>
        <p:txBody>
          <a:bodyPr/>
          <a:lstStyle/>
          <a:p>
            <a:pPr lvl="0"/>
            <a:r>
              <a:rPr lang="ru-RU" dirty="0"/>
              <a:t>Технология</a:t>
            </a:r>
            <a:r>
              <a:rPr lang="ru-RU" b="0" dirty="0"/>
              <a:t> </a:t>
            </a:r>
            <a:r>
              <a:rPr lang="ru-RU" dirty="0" err="1" smtClean="0"/>
              <a:t>Триз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211173"/>
            <a:ext cx="8356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098" name="Picture 2" descr="https://ds04.infourok.ru/uploads/ex/0345/0005f6b4-3596d696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39" y="1851670"/>
            <a:ext cx="4389106" cy="32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15905" t="19840" r="37916" b="32726"/>
          <a:stretch/>
        </p:blipFill>
        <p:spPr bwMode="auto">
          <a:xfrm>
            <a:off x="4404029" y="811916"/>
            <a:ext cx="4755976" cy="33642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458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314" y="66101"/>
            <a:ext cx="7920880" cy="1491630"/>
          </a:xfrm>
        </p:spPr>
        <p:txBody>
          <a:bodyPr/>
          <a:lstStyle/>
          <a:p>
            <a:pPr lvl="0"/>
            <a:r>
              <a:rPr lang="ru-RU" dirty="0"/>
              <a:t>Технология</a:t>
            </a:r>
            <a:r>
              <a:rPr lang="ru-RU" b="0" dirty="0"/>
              <a:t> </a:t>
            </a:r>
            <a:r>
              <a:rPr lang="ru-RU" dirty="0" err="1" smtClean="0"/>
              <a:t>Квиз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211173"/>
            <a:ext cx="8356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16034" t="12770" r="10593" b="58951"/>
          <a:stretch/>
        </p:blipFill>
        <p:spPr bwMode="auto">
          <a:xfrm>
            <a:off x="1505870" y="629721"/>
            <a:ext cx="6211768" cy="1624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2"/>
          <a:srcRect l="58493" t="42190" r="15981" b="19498"/>
          <a:stretch/>
        </p:blipFill>
        <p:spPr bwMode="auto">
          <a:xfrm>
            <a:off x="2699792" y="2355726"/>
            <a:ext cx="3240360" cy="27877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279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314" y="66101"/>
            <a:ext cx="7920880" cy="1491630"/>
          </a:xfrm>
        </p:spPr>
        <p:txBody>
          <a:bodyPr/>
          <a:lstStyle/>
          <a:p>
            <a:pPr lvl="0"/>
            <a:r>
              <a:rPr lang="ru-RU" dirty="0"/>
              <a:t>Технология</a:t>
            </a:r>
            <a:r>
              <a:rPr lang="ru-RU" b="0" dirty="0"/>
              <a:t> </a:t>
            </a:r>
            <a:r>
              <a:rPr lang="ru-RU" dirty="0" err="1" smtClean="0"/>
              <a:t>Квиз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211173"/>
            <a:ext cx="8356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15777" t="15736" r="10850" b="21779"/>
          <a:stretch/>
        </p:blipFill>
        <p:spPr bwMode="auto">
          <a:xfrm>
            <a:off x="179512" y="1059582"/>
            <a:ext cx="8784976" cy="36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567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878" y="0"/>
            <a:ext cx="6763800" cy="857238"/>
          </a:xfrm>
        </p:spPr>
        <p:txBody>
          <a:bodyPr/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Маршрутный лист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35583282"/>
              </p:ext>
            </p:extLst>
          </p:nvPr>
        </p:nvGraphicFramePr>
        <p:xfrm>
          <a:off x="323528" y="987574"/>
          <a:ext cx="8496944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781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314" y="66101"/>
            <a:ext cx="7920880" cy="1491630"/>
          </a:xfrm>
        </p:spPr>
        <p:txBody>
          <a:bodyPr/>
          <a:lstStyle/>
          <a:p>
            <a:pPr lvl="0"/>
            <a:r>
              <a:rPr lang="ru-RU" dirty="0"/>
              <a:t>Технология</a:t>
            </a:r>
            <a:r>
              <a:rPr lang="ru-RU" b="0" dirty="0"/>
              <a:t> </a:t>
            </a:r>
            <a:r>
              <a:rPr lang="ru-RU" dirty="0" err="1" smtClean="0"/>
              <a:t>Квиз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211173"/>
            <a:ext cx="8356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2699" t="23261" r="12903" b="61460"/>
          <a:stretch/>
        </p:blipFill>
        <p:spPr bwMode="auto">
          <a:xfrm>
            <a:off x="659369" y="1347614"/>
            <a:ext cx="7799769" cy="1849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75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314" y="66101"/>
            <a:ext cx="7920880" cy="1491630"/>
          </a:xfrm>
        </p:spPr>
        <p:txBody>
          <a:bodyPr/>
          <a:lstStyle/>
          <a:p>
            <a:pPr lvl="0"/>
            <a:r>
              <a:rPr lang="ru-RU" dirty="0"/>
              <a:t>Технология</a:t>
            </a:r>
            <a:r>
              <a:rPr lang="ru-RU" b="0" dirty="0"/>
              <a:t> </a:t>
            </a:r>
            <a:r>
              <a:rPr lang="ru-RU" dirty="0" err="1" smtClean="0"/>
              <a:t>Квиз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211173"/>
            <a:ext cx="8356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12058" t="22805" r="14185" b="52565"/>
          <a:stretch/>
        </p:blipFill>
        <p:spPr bwMode="auto">
          <a:xfrm>
            <a:off x="323528" y="1672838"/>
            <a:ext cx="8572702" cy="21950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160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314" y="66101"/>
            <a:ext cx="7920880" cy="1491630"/>
          </a:xfrm>
        </p:spPr>
        <p:txBody>
          <a:bodyPr/>
          <a:lstStyle/>
          <a:p>
            <a:pPr lvl="0"/>
            <a:r>
              <a:rPr lang="ru-RU" dirty="0"/>
              <a:t>Технология</a:t>
            </a:r>
            <a:r>
              <a:rPr lang="ru-RU" b="0" dirty="0"/>
              <a:t> </a:t>
            </a:r>
            <a:r>
              <a:rPr lang="ru-RU" dirty="0" err="1" smtClean="0"/>
              <a:t>Квиз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211173"/>
            <a:ext cx="8356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2571" t="49715" r="61261" b="21551"/>
          <a:stretch/>
        </p:blipFill>
        <p:spPr bwMode="auto">
          <a:xfrm>
            <a:off x="1187624" y="987574"/>
            <a:ext cx="6840760" cy="4155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9985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314" y="66101"/>
            <a:ext cx="7920880" cy="1491630"/>
          </a:xfrm>
        </p:spPr>
        <p:txBody>
          <a:bodyPr/>
          <a:lstStyle/>
          <a:p>
            <a:pPr lvl="0"/>
            <a:r>
              <a:rPr lang="ru-RU" dirty="0"/>
              <a:t>Технология</a:t>
            </a:r>
            <a:r>
              <a:rPr lang="ru-RU" b="0" dirty="0"/>
              <a:t> </a:t>
            </a:r>
            <a:r>
              <a:rPr lang="ru-RU" dirty="0" err="1" smtClean="0"/>
              <a:t>Квиз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211173"/>
            <a:ext cx="8356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11930" t="48802" r="14057" b="15850"/>
          <a:stretch/>
        </p:blipFill>
        <p:spPr bwMode="auto">
          <a:xfrm>
            <a:off x="539552" y="1211173"/>
            <a:ext cx="8208912" cy="3016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13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314" y="66101"/>
            <a:ext cx="7920880" cy="1491630"/>
          </a:xfrm>
        </p:spPr>
        <p:txBody>
          <a:bodyPr/>
          <a:lstStyle/>
          <a:p>
            <a:pPr lvl="0"/>
            <a:r>
              <a:rPr lang="ru-RU" dirty="0"/>
              <a:t>Технология</a:t>
            </a:r>
            <a:r>
              <a:rPr lang="ru-RU" b="0" dirty="0"/>
              <a:t> </a:t>
            </a:r>
            <a:r>
              <a:rPr lang="ru-RU" dirty="0" err="1" smtClean="0"/>
              <a:t>Квиз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211173"/>
            <a:ext cx="8356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0903" t="41733" r="12902" b="11973"/>
          <a:stretch/>
        </p:blipFill>
        <p:spPr bwMode="auto">
          <a:xfrm>
            <a:off x="395536" y="1059582"/>
            <a:ext cx="8352928" cy="36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17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66101"/>
            <a:ext cx="6715172" cy="648261"/>
          </a:xfrm>
        </p:spPr>
        <p:txBody>
          <a:bodyPr/>
          <a:lstStyle/>
          <a:p>
            <a:pPr lvl="0"/>
            <a:r>
              <a:rPr lang="ru-RU" sz="2800" dirty="0" err="1"/>
              <a:t>покетмод</a:t>
            </a:r>
            <a:r>
              <a:rPr lang="ru-RU" sz="2800" dirty="0"/>
              <a:t> (</a:t>
            </a:r>
            <a:r>
              <a:rPr lang="ru-RU" sz="2800" dirty="0" err="1"/>
              <a:t>Pocketmod</a:t>
            </a:r>
            <a:r>
              <a:rPr lang="ru-RU" sz="2800" dirty="0" smtClean="0"/>
              <a:t>)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504" y="915566"/>
            <a:ext cx="8788726" cy="3816423"/>
          </a:xfrm>
          <a:prstGeom prst="roundRect">
            <a:avLst/>
          </a:prstGeom>
          <a:solidFill>
            <a:srgbClr val="00B0F0">
              <a:alpha val="60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восьмистраничный органайзер, который делается из одного листа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А4</a:t>
            </a:r>
          </a:p>
          <a:p>
            <a:pPr algn="ctr"/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покетмод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«Великолепная восьмерка» </a:t>
            </a:r>
            <a:endParaRPr lang="ru-RU" sz="2000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ds04.infourok.ru/uploads/ex/0a80/0014a3ef-901fd1b0/hello_html_m4e45ed2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9782"/>
            <a:ext cx="3059832" cy="228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i.gzn.jp/img/2014/01/29/pocketmod/P1740729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3" t="3647" r="23538" b="14954"/>
          <a:stretch/>
        </p:blipFill>
        <p:spPr bwMode="auto">
          <a:xfrm>
            <a:off x="3167336" y="2039347"/>
            <a:ext cx="2790100" cy="2426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fsd.multiurok.ru/html/2018/06/06/s_5b17d876af072/img25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t="7355" r="3143" b="1140"/>
          <a:stretch/>
        </p:blipFill>
        <p:spPr bwMode="auto">
          <a:xfrm>
            <a:off x="6195785" y="1707654"/>
            <a:ext cx="2931118" cy="26140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390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66101"/>
            <a:ext cx="6715172" cy="648261"/>
          </a:xfrm>
        </p:spPr>
        <p:txBody>
          <a:bodyPr/>
          <a:lstStyle/>
          <a:p>
            <a:pPr lvl="0"/>
            <a:r>
              <a:rPr lang="ru-RU" dirty="0" smtClean="0"/>
              <a:t>Инструкция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7278" y="915566"/>
            <a:ext cx="8568952" cy="3816423"/>
          </a:xfrm>
          <a:prstGeom prst="roundRect">
            <a:avLst/>
          </a:prstGeom>
          <a:solidFill>
            <a:srgbClr val="00B0F0">
              <a:alpha val="60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endParaRPr lang="ru-RU" sz="2400" dirty="0"/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 l="26204" t="24335" r="26094" b="27904"/>
          <a:stretch>
            <a:fillRect/>
          </a:stretch>
        </p:blipFill>
        <p:spPr bwMode="auto">
          <a:xfrm>
            <a:off x="642910" y="1000114"/>
            <a:ext cx="792961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36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Shape 423"/>
          <p:cNvSpPr txBox="1">
            <a:spLocks noGrp="1"/>
          </p:cNvSpPr>
          <p:nvPr>
            <p:ph type="ctrTitle" idx="4294967295"/>
          </p:nvPr>
        </p:nvSpPr>
        <p:spPr>
          <a:xfrm>
            <a:off x="1371600" y="2584500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600" dirty="0" smtClean="0">
                <a:solidFill>
                  <a:srgbClr val="00B2FF"/>
                </a:solidFill>
              </a:rPr>
              <a:t>Спасибо за внимание</a:t>
            </a:r>
            <a:r>
              <a:rPr lang="en" sz="9600" dirty="0" smtClean="0">
                <a:solidFill>
                  <a:srgbClr val="00B2FF"/>
                </a:solidFill>
              </a:rPr>
              <a:t>!</a:t>
            </a:r>
            <a:endParaRPr sz="9600" dirty="0">
              <a:solidFill>
                <a:srgbClr val="00B2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776864" cy="791430"/>
          </a:xfrm>
        </p:spPr>
        <p:txBody>
          <a:bodyPr>
            <a:no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начале было слово…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36588983"/>
              </p:ext>
            </p:extLst>
          </p:nvPr>
        </p:nvGraphicFramePr>
        <p:xfrm>
          <a:off x="302004" y="641758"/>
          <a:ext cx="8682605" cy="4341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вал 3"/>
          <p:cNvSpPr/>
          <p:nvPr/>
        </p:nvSpPr>
        <p:spPr>
          <a:xfrm>
            <a:off x="95800" y="33320"/>
            <a:ext cx="731784" cy="73823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3000" b="1" dirty="0">
                <a:latin typeface="Times New Roman"/>
                <a:ea typeface="Times New Roman"/>
                <a:cs typeface="Times New Roman"/>
              </a:rPr>
              <a:t>1</a:t>
            </a:r>
            <a:endParaRPr lang="ru-RU" sz="30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829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0"/>
            <a:ext cx="7543800" cy="857237"/>
          </a:xfrm>
        </p:spPr>
        <p:txBody>
          <a:bodyPr>
            <a:no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Немного истории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42887" y="692092"/>
            <a:ext cx="8565553" cy="128553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4100" b="1" dirty="0" err="1"/>
              <a:t>Квест</a:t>
            </a:r>
            <a:r>
              <a:rPr lang="ru-RU" altLang="ru-RU" sz="4100" b="1" dirty="0"/>
              <a:t> зародился в далекой древности в форме головоломки</a:t>
            </a: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6" y="1977629"/>
            <a:ext cx="3320912" cy="2062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594" y="2434905"/>
            <a:ext cx="3132061" cy="2100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538" y="3064079"/>
            <a:ext cx="3184875" cy="1951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76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0"/>
            <a:ext cx="6643702" cy="1214428"/>
          </a:xfrm>
        </p:spPr>
        <p:txBody>
          <a:bodyPr/>
          <a:lstStyle/>
          <a:p>
            <a:pPr algn="ctr"/>
            <a:r>
              <a:rPr lang="ru-RU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Популярен с 90-х гг. </a:t>
            </a:r>
            <a:r>
              <a:rPr lang="en-US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</a:t>
            </a:r>
            <a:r>
              <a:rPr lang="ru-RU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века благодаря компьютерным играм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63888" y="1246620"/>
            <a:ext cx="5269450" cy="918259"/>
          </a:xfrm>
        </p:spPr>
        <p:txBody>
          <a:bodyPr/>
          <a:lstStyle/>
          <a:p>
            <a:r>
              <a:rPr lang="ru-RU" altLang="ru-RU" b="1" dirty="0">
                <a:solidFill>
                  <a:srgbClr val="002060"/>
                </a:solidFill>
              </a:rPr>
              <a:t>Компьютерная компания «</a:t>
            </a:r>
            <a:r>
              <a:rPr lang="en-US" altLang="ru-RU" b="1" dirty="0">
                <a:solidFill>
                  <a:srgbClr val="002060"/>
                </a:solidFill>
              </a:rPr>
              <a:t>Sierra</a:t>
            </a:r>
            <a:r>
              <a:rPr lang="ru-RU" altLang="ru-RU" b="1" dirty="0">
                <a:solidFill>
                  <a:srgbClr val="002060"/>
                </a:solidFill>
              </a:rPr>
              <a:t>» выпустила серию игр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23478"/>
            <a:ext cx="4417483" cy="228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64879"/>
            <a:ext cx="2291900" cy="264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152116"/>
            <a:ext cx="2277369" cy="25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74398"/>
            <a:ext cx="2314357" cy="25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00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0"/>
            <a:ext cx="6335391" cy="805475"/>
          </a:xfrm>
        </p:spPr>
        <p:txBody>
          <a:bodyPr/>
          <a:lstStyle/>
          <a:p>
            <a:pPr algn="ctr"/>
            <a:r>
              <a:rPr lang="ru-RU" alt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Популярность обрели </a:t>
            </a:r>
            <a:r>
              <a:rPr lang="ru-RU" alt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alt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эскейп-румы</a:t>
            </a:r>
            <a:r>
              <a:rPr lang="ru-RU" alt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5648" y="1080512"/>
            <a:ext cx="2780700" cy="558219"/>
          </a:xfrm>
        </p:spPr>
        <p:txBody>
          <a:bodyPr/>
          <a:lstStyle/>
          <a:p>
            <a:r>
              <a:rPr lang="ru-RU" altLang="ru-RU" sz="2400" b="1" dirty="0" err="1">
                <a:solidFill>
                  <a:srgbClr val="002060"/>
                </a:solidFill>
              </a:rPr>
              <a:t>браузерные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468016" y="1209235"/>
            <a:ext cx="2780700" cy="558219"/>
          </a:xfrm>
        </p:spPr>
        <p:txBody>
          <a:bodyPr/>
          <a:lstStyle/>
          <a:p>
            <a:r>
              <a:rPr lang="ru-RU" altLang="ru-RU" sz="2400" b="1" dirty="0">
                <a:solidFill>
                  <a:srgbClr val="002060"/>
                </a:solidFill>
              </a:rPr>
              <a:t>реальные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1785932"/>
            <a:ext cx="3854225" cy="2832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35" y="1785932"/>
            <a:ext cx="3883409" cy="2832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13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164554"/>
            <a:ext cx="7272808" cy="1080119"/>
          </a:xfrm>
        </p:spPr>
        <p:txBody>
          <a:bodyPr/>
          <a:lstStyle/>
          <a:p>
            <a:r>
              <a:rPr lang="ru-RU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1995 г. </a:t>
            </a:r>
            <a:r>
              <a:rPr lang="ru-RU" alt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</a:t>
            </a:r>
            <a:r>
              <a:rPr lang="ru-RU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стал </a:t>
            </a:r>
            <a:r>
              <a:rPr lang="ru-RU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образовательной </a:t>
            </a:r>
            <a:r>
              <a:rPr lang="ru-RU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технологией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459" y="1033855"/>
            <a:ext cx="2108802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ижний колонтитул 5"/>
          <p:cNvSpPr txBox="1">
            <a:spLocks/>
          </p:cNvSpPr>
          <p:nvPr/>
        </p:nvSpPr>
        <p:spPr>
          <a:xfrm>
            <a:off x="505512" y="4110787"/>
            <a:ext cx="4858576" cy="93610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0" i="0" u="none" strike="noStrike" cap="none">
                <a:solidFill>
                  <a:schemeClr val="tx1"/>
                </a:solidFill>
                <a:latin typeface="Arial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chemeClr val="tx1"/>
                </a:solidFill>
                <a:latin typeface="Arial" charset="0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0" i="0" u="none" strike="noStrike" cap="none">
                <a:solidFill>
                  <a:schemeClr val="tx1"/>
                </a:solidFill>
                <a:latin typeface="Arial" charset="0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chemeClr val="tx1"/>
                </a:solidFill>
                <a:latin typeface="Arial" charset="0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chemeClr val="tx1"/>
                </a:solidFill>
                <a:latin typeface="Arial" charset="0"/>
                <a:ea typeface="Arial"/>
                <a:cs typeface="Arial"/>
                <a:sym typeface="Arial"/>
              </a:defRPr>
            </a:lvl5pPr>
            <a:lvl6pPr marR="0" lvl="5" algn="l" rtl="0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chemeClr val="tx1"/>
                </a:solidFill>
                <a:latin typeface="Arial" charset="0"/>
                <a:ea typeface="Arial"/>
                <a:cs typeface="Arial"/>
                <a:sym typeface="Arial"/>
              </a:defRPr>
            </a:lvl6pPr>
            <a:lvl7pPr marR="0" lvl="6" algn="l" rtl="0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chemeClr val="tx1"/>
                </a:solidFill>
                <a:latin typeface="Arial" charset="0"/>
                <a:ea typeface="Arial"/>
                <a:cs typeface="Arial"/>
                <a:sym typeface="Arial"/>
              </a:defRPr>
            </a:lvl7pPr>
            <a:lvl8pPr marR="0" lvl="7" algn="l" rtl="0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chemeClr val="tx1"/>
                </a:solidFill>
                <a:latin typeface="Arial" charset="0"/>
                <a:ea typeface="Arial"/>
                <a:cs typeface="Arial"/>
                <a:sym typeface="Arial"/>
              </a:defRPr>
            </a:lvl8pPr>
            <a:lvl9pPr marR="0" lvl="8" algn="l" rtl="0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00" b="0" i="0" u="none" strike="noStrike" cap="none">
                <a:solidFill>
                  <a:schemeClr val="tx1"/>
                </a:solidFill>
                <a:latin typeface="Arial" charset="0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altLang="ru-RU" sz="1800" b="1" dirty="0" smtClean="0"/>
              <a:t>Берни Додж (</a:t>
            </a:r>
            <a:r>
              <a:rPr lang="en-US" altLang="ru-RU" sz="1800" b="1" dirty="0" smtClean="0"/>
              <a:t>Bernie Dodge) </a:t>
            </a:r>
            <a:r>
              <a:rPr lang="ru-RU" altLang="ru-RU" sz="1800" b="1" dirty="0" smtClean="0"/>
              <a:t>профессор образовательных технологий Университета Сан-Диего (США) </a:t>
            </a:r>
            <a:r>
              <a:rPr lang="ru-RU" altLang="ru-RU" sz="1800" dirty="0" smtClean="0"/>
              <a:t> </a:t>
            </a:r>
            <a:endParaRPr lang="ru-RU" altLang="ru-RU" sz="1800" b="1" dirty="0" smtClean="0"/>
          </a:p>
        </p:txBody>
      </p:sp>
      <p:sp>
        <p:nvSpPr>
          <p:cNvPr id="7" name="Овал 6"/>
          <p:cNvSpPr/>
          <p:nvPr/>
        </p:nvSpPr>
        <p:spPr>
          <a:xfrm>
            <a:off x="199220" y="66090"/>
            <a:ext cx="759370" cy="71984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effectLst/>
                <a:latin typeface="Times New Roman"/>
                <a:ea typeface="Times New Roman"/>
                <a:cs typeface="Times New Roman"/>
              </a:rPr>
              <a:t>2</a:t>
            </a:r>
            <a:endParaRPr lang="ru-RU" sz="4000" dirty="0">
              <a:effectLst/>
              <a:ea typeface="Times New Roman"/>
              <a:cs typeface="Times New Roman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15622" y="1046602"/>
            <a:ext cx="3739910" cy="3644427"/>
          </a:xfrm>
          <a:prstGeom prst="roundRect">
            <a:avLst/>
          </a:prstGeom>
          <a:solidFill>
            <a:srgbClr val="00B0F0">
              <a:alpha val="60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Квестом</a:t>
            </a:r>
            <a:r>
              <a:rPr lang="ru-RU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назвал сайт </a:t>
            </a:r>
            <a:br>
              <a:rPr lang="ru-RU" alt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проблемным заданием, которое предполагало  </a:t>
            </a:r>
            <a:r>
              <a:rPr lang="ru-RU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самостоятельный поиск </a:t>
            </a:r>
            <a:r>
              <a:rPr lang="ru-RU" alt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информации в интернете </a:t>
            </a:r>
            <a:br>
              <a:rPr lang="ru-RU" alt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ответа 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34" y="2503372"/>
            <a:ext cx="1606686" cy="16225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ашивка 8"/>
          <p:cNvSpPr/>
          <p:nvPr/>
        </p:nvSpPr>
        <p:spPr>
          <a:xfrm>
            <a:off x="4283968" y="2283718"/>
            <a:ext cx="720080" cy="864096"/>
          </a:xfrm>
          <a:prstGeom prst="chevron">
            <a:avLst/>
          </a:prstGeom>
          <a:solidFill>
            <a:srgbClr val="00B0F0">
              <a:alpha val="60000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55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nqu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1714</TotalTime>
  <Words>1678</Words>
  <Application>Microsoft Office PowerPoint</Application>
  <PresentationFormat>Экран (16:9)</PresentationFormat>
  <Paragraphs>316</Paragraphs>
  <Slides>47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6" baseType="lpstr">
      <vt:lpstr>Times New Roman</vt:lpstr>
      <vt:lpstr>TelegraphLine</vt:lpstr>
      <vt:lpstr>Calibri</vt:lpstr>
      <vt:lpstr>Roboto</vt:lpstr>
      <vt:lpstr>Muli</vt:lpstr>
      <vt:lpstr>Arial</vt:lpstr>
      <vt:lpstr>Wingdings</vt:lpstr>
      <vt:lpstr>-apple-system</vt:lpstr>
      <vt:lpstr>Banquo template</vt:lpstr>
      <vt:lpstr>Одна из важнейших задач системы образования</vt:lpstr>
      <vt:lpstr>Универсальные учебные действия (УУД) подразделяются на 4 группы: регулятивные, личностные, коммуникативные и познавательные </vt:lpstr>
      <vt:lpstr>Квест как модель обучения на уроках и внеурочное время с точки зрения формирования УУД  у учащихся</vt:lpstr>
      <vt:lpstr>Маршрутный лист</vt:lpstr>
      <vt:lpstr>В начале было слово…</vt:lpstr>
      <vt:lpstr>Немного истории</vt:lpstr>
      <vt:lpstr>Популярен с 90-х гг. XX века благодаря компьютерным играм </vt:lpstr>
      <vt:lpstr>Популярность обрели  «эскейп-румы»</vt:lpstr>
      <vt:lpstr>В 1995 г. квест стал  образовательной технологией</vt:lpstr>
      <vt:lpstr>Что сделал Берни Додж </vt:lpstr>
      <vt:lpstr>Томас Марч – продолжил  и развил идеи Б. Доджа </vt:lpstr>
      <vt:lpstr>Т. Марч сформулировал  главные признаки квеста</vt:lpstr>
      <vt:lpstr>Кто, где, когда?</vt:lpstr>
      <vt:lpstr>Классификация квестов</vt:lpstr>
      <vt:lpstr>Классификация квестов</vt:lpstr>
      <vt:lpstr>Структура квеста</vt:lpstr>
      <vt:lpstr>Этапы работы над квестом</vt:lpstr>
      <vt:lpstr>Роли участников квеста</vt:lpstr>
      <vt:lpstr>Методы прохождения квеста</vt:lpstr>
      <vt:lpstr>Виды заданий для квеста</vt:lpstr>
      <vt:lpstr>Виды заданий для квеста</vt:lpstr>
      <vt:lpstr>Кодирование и маршрутные листы</vt:lpstr>
      <vt:lpstr>Виды кодирования</vt:lpstr>
      <vt:lpstr>Критерии оценки квеста</vt:lpstr>
      <vt:lpstr>Как проверить успешно ли вы преодолели наш маршрут?</vt:lpstr>
      <vt:lpstr>Подсчитайте, следуя инструкции</vt:lpstr>
      <vt:lpstr>Подсчитайте, следуя инструкции</vt:lpstr>
      <vt:lpstr>Заполненный маршрутный лист</vt:lpstr>
      <vt:lpstr>Перевертыши (для формулирования темы урока)</vt:lpstr>
      <vt:lpstr>Перевертыши (для формулирования темы урока)</vt:lpstr>
      <vt:lpstr>Перевертыши (для формулирования темы урока)</vt:lpstr>
      <vt:lpstr>Перевертыши (для формулирования темы урока)</vt:lpstr>
      <vt:lpstr>Технология Чек-листа</vt:lpstr>
      <vt:lpstr>Технология Чек-листа</vt:lpstr>
      <vt:lpstr>15 способов провести  формирующее оценивание</vt:lpstr>
      <vt:lpstr>Технология сторителлинга  </vt:lpstr>
      <vt:lpstr>Технология Триз </vt:lpstr>
      <vt:lpstr>Технология Квиз </vt:lpstr>
      <vt:lpstr>Технология Квиз </vt:lpstr>
      <vt:lpstr>Технология Квиз </vt:lpstr>
      <vt:lpstr>Технология Квиз </vt:lpstr>
      <vt:lpstr>Технология Квиз </vt:lpstr>
      <vt:lpstr>Технология Квиз </vt:lpstr>
      <vt:lpstr>Технология Квиз </vt:lpstr>
      <vt:lpstr>покетмод (Pocketmod) </vt:lpstr>
      <vt:lpstr>Инструкция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User</dc:creator>
  <cp:lastModifiedBy>Пользователь Windows</cp:lastModifiedBy>
  <cp:revision>109</cp:revision>
  <dcterms:modified xsi:type="dcterms:W3CDTF">2019-11-13T21:05:38Z</dcterms:modified>
</cp:coreProperties>
</file>